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0"/>
  </p:notesMasterIdLst>
  <p:sldIdLst>
    <p:sldId id="2147468768" r:id="rId6"/>
    <p:sldId id="2147468769" r:id="rId7"/>
    <p:sldId id="2147480831" r:id="rId8"/>
    <p:sldId id="12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68E65-8357-4CF1-9B26-29E19A0D4FD7}" v="14" dt="2025-11-24T10:53:22.366"/>
    <p1510:client id="{C7C2F942-223D-EEBE-385F-8D4A7093C3B5}" v="271" dt="2025-11-25T09:07:10.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5D8A6-2FFE-4F8F-BD1B-F2CF6C961B2D}"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0D38B-9023-4539-9C24-536933380B9B}" type="slidenum">
              <a:rPr lang="en-GB" smtClean="0"/>
              <a:t>‹#›</a:t>
            </a:fld>
            <a:endParaRPr lang="en-GB"/>
          </a:p>
        </p:txBody>
      </p:sp>
    </p:spTree>
    <p:extLst>
      <p:ext uri="{BB962C8B-B14F-4D97-AF65-F5344CB8AC3E}">
        <p14:creationId xmlns:p14="http://schemas.microsoft.com/office/powerpoint/2010/main" val="206313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gov.uk/service-manual/service-standard" TargetMode="External"/><Relationship Id="rId3" Type="http://schemas.openxmlformats.org/officeDocument/2006/relationships/hyperlink" Target="https://itservicemanagementcqcorg.sharepoint.com/sites/Latest-News/SitePages/Dash-Richards%20.aspx" TargetMode="External"/><Relationship Id="rId7" Type="http://schemas.openxmlformats.org/officeDocument/2006/relationships/hyperlink" Target="https://itservicemanagementcqcorg.sharepoint.com/sites/Latest-News/SitePages/Consultation--Improving-our-assessment-framework,-how-we-make-judgements-and-award-ratings.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itservicemanagementcqcorg.sharepoint.com/sites/Change-at-CQC/SitePages/Technology.aspx#technology-and-data-roadmap" TargetMode="External"/><Relationship Id="rId5" Type="http://schemas.openxmlformats.org/officeDocument/2006/relationships/hyperlink" Target="https://www.cqc.org.uk/publications/independent-it-review" TargetMode="External"/><Relationship Id="rId4" Type="http://schemas.openxmlformats.org/officeDocument/2006/relationships/hyperlink" Target="https://itservicemanagementcqcorg.sharepoint.com/sites/Latest-News/SitePages/Our-response-to-the-Care-Provider-Alliance-review-of-the-single-assessment-framework.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46E2B-A934-73B0-8707-E8704FAFF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91C1B-6363-A173-DB40-C60AF028B25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FC00198-ECCF-4870-2F60-D1A3F5871C9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B46DA5-EB89-4F97-8728-982756957011}" type="slidenum">
              <a:t>1</a:t>
            </a:fld>
            <a:endParaRPr lang="en-GB" sz="2200" b="0" i="0" u="none" strike="noStrike" kern="1200" cap="none" spc="0" baseline="0">
              <a:solidFill>
                <a:srgbClr val="000000"/>
              </a:solidFill>
              <a:uFillTx/>
              <a:latin typeface="Arial"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6EF50-565F-3880-D689-B8BE3070B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51CFE-D3E4-A257-D50C-EADBB55AD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9C0A4-A9B9-470F-49FE-F0C524B7009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E51853-D170-C2E2-9F5A-B8F3114919C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B46DA5-EB89-4F97-8728-982756957011}" type="slidenum">
              <a:t>2</a:t>
            </a:fld>
            <a:endParaRPr lang="en-GB" sz="2200" b="0" i="0" u="none" strike="noStrike" kern="1200" cap="none" spc="0" baseline="0">
              <a:solidFill>
                <a:srgbClr val="000000"/>
              </a:solidFill>
              <a:uFillTx/>
              <a:latin typeface="Arial" pitchFamily="34"/>
            </a:endParaRPr>
          </a:p>
        </p:txBody>
      </p:sp>
    </p:spTree>
    <p:extLst>
      <p:ext uri="{BB962C8B-B14F-4D97-AF65-F5344CB8AC3E}">
        <p14:creationId xmlns:p14="http://schemas.microsoft.com/office/powerpoint/2010/main" val="163083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97BD-6CDD-7F5A-9ABE-A95D3628D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95BD3-07CF-4A5D-70ED-51DC63BFC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48C80-BB6E-9569-E449-031AB0541238}"/>
              </a:ext>
            </a:extLst>
          </p:cNvPr>
          <p:cNvSpPr>
            <a:spLocks noGrp="1"/>
          </p:cNvSpPr>
          <p:nvPr>
            <p:ph type="body" idx="1"/>
          </p:nvPr>
        </p:nvSpPr>
        <p:spPr/>
        <p:txBody>
          <a:bodyPr/>
          <a:lstStyle/>
          <a:p>
            <a:r>
              <a:rPr lang="en-GB"/>
              <a:t>4 workstreams</a:t>
            </a:r>
            <a:endParaRPr lang="en-US"/>
          </a:p>
          <a:p>
            <a:endParaRPr lang="en-GB"/>
          </a:p>
          <a:p>
            <a:r>
              <a:rPr lang="en-GB" b="1"/>
              <a:t>How the roadmap was developed</a:t>
            </a:r>
          </a:p>
          <a:p>
            <a:pPr marL="171450" indent="-171450">
              <a:buFont typeface="Arial"/>
              <a:buChar char="•"/>
            </a:pPr>
            <a:r>
              <a:rPr lang="en-GB"/>
              <a:t> </a:t>
            </a:r>
            <a:r>
              <a:rPr lang="en-GB">
                <a:hlinkClick r:id="rId3"/>
              </a:rPr>
              <a:t>Dr Penny Dash</a:t>
            </a:r>
            <a:r>
              <a:rPr lang="en-GB"/>
              <a:t>, </a:t>
            </a:r>
            <a:r>
              <a:rPr lang="en-GB">
                <a:hlinkClick r:id="rId3"/>
              </a:rPr>
              <a:t>Professor Sir Mike Richards</a:t>
            </a:r>
            <a:r>
              <a:rPr lang="en-GB"/>
              <a:t>, and </a:t>
            </a:r>
            <a:r>
              <a:rPr lang="en-GB">
                <a:hlinkClick r:id="rId4"/>
              </a:rPr>
              <a:t>the Care Provider Alliance</a:t>
            </a:r>
            <a:r>
              <a:rPr lang="en-GB"/>
              <a:t>, alongside the </a:t>
            </a:r>
            <a:r>
              <a:rPr lang="en-GB">
                <a:hlinkClick r:id="rId5"/>
              </a:rPr>
              <a:t>independent review of our technology</a:t>
            </a:r>
            <a:r>
              <a:rPr lang="en-GB"/>
              <a:t>.</a:t>
            </a:r>
          </a:p>
          <a:p>
            <a:pPr marL="171450" indent="-171450">
              <a:buFont typeface="Arial"/>
              <a:buChar char="•"/>
            </a:pPr>
            <a:r>
              <a:rPr lang="en-GB"/>
              <a:t> builds on our </a:t>
            </a:r>
            <a:r>
              <a:rPr lang="en-GB">
                <a:hlinkClick r:id="rId6"/>
              </a:rPr>
              <a:t>draft technology roadmap</a:t>
            </a:r>
            <a:r>
              <a:rPr lang="en-GB"/>
              <a:t> shared earlier this year</a:t>
            </a:r>
          </a:p>
          <a:p>
            <a:pPr marL="171450" indent="-171450">
              <a:buFont typeface="Arial"/>
              <a:buChar char="•"/>
            </a:pPr>
            <a:r>
              <a:rPr lang="en-GB"/>
              <a:t> includes all aspects of how we will rebuild regulation and change how we work.</a:t>
            </a:r>
          </a:p>
          <a:p>
            <a:pPr marL="171450" indent="-171450">
              <a:buFont typeface="Arial"/>
              <a:buChar char="•"/>
            </a:pPr>
            <a:r>
              <a:rPr lang="en-GB"/>
              <a:t> </a:t>
            </a:r>
            <a:r>
              <a:rPr lang="en-GB" b="1"/>
              <a:t>Road map was built by group directors and deputy directors</a:t>
            </a:r>
            <a:endParaRPr lang="en-GB"/>
          </a:p>
          <a:p>
            <a:pPr marL="171450" indent="-171450">
              <a:buFont typeface="Arial"/>
              <a:buChar char="•"/>
            </a:pPr>
            <a:r>
              <a:rPr lang="en-GB" b="1"/>
              <a:t>Brought insight from colleagues across all service lines, providers, the public and wider stakeholders to develop the plan collaboratively.  </a:t>
            </a:r>
            <a:endParaRPr lang="en-GB"/>
          </a:p>
          <a:p>
            <a:endParaRPr lang="en-GB" b="1"/>
          </a:p>
          <a:p>
            <a:r>
              <a:rPr lang="en-GB" b="1"/>
              <a:t>The roadmap</a:t>
            </a:r>
          </a:p>
          <a:p>
            <a:r>
              <a:rPr lang="en-GB"/>
              <a:t> 3 phases up to the end of 2028: </a:t>
            </a:r>
          </a:p>
          <a:p>
            <a:endParaRPr lang="en-GB"/>
          </a:p>
          <a:p>
            <a:r>
              <a:rPr lang="en-GB" b="1"/>
              <a:t>Phase 1 (now until end of 2026):</a:t>
            </a:r>
            <a:r>
              <a:rPr lang="en-GB"/>
              <a:t>  </a:t>
            </a:r>
            <a:endParaRPr lang="en-GB">
              <a:solidFill>
                <a:srgbClr val="000000"/>
              </a:solidFill>
            </a:endParaRPr>
          </a:p>
          <a:p>
            <a:pPr marL="171450" indent="-171450">
              <a:buFont typeface="Arial"/>
              <a:buChar char="•"/>
            </a:pPr>
            <a:r>
              <a:rPr lang="en-GB"/>
              <a:t>launch of the </a:t>
            </a:r>
            <a:r>
              <a:rPr lang="en-GB">
                <a:solidFill>
                  <a:srgbClr val="444444"/>
                </a:solidFill>
                <a:hlinkClick r:id="rId7"/>
              </a:rPr>
              <a:t>public consultation on our assessment framework</a:t>
            </a:r>
            <a:r>
              <a:rPr lang="en-GB"/>
              <a:t>. </a:t>
            </a:r>
            <a:br>
              <a:rPr lang="en-GB"/>
            </a:br>
            <a:endParaRPr lang="en-US">
              <a:solidFill>
                <a:srgbClr val="444444"/>
              </a:solidFill>
            </a:endParaRPr>
          </a:p>
          <a:p>
            <a:pPr marL="171450" indent="-171450">
              <a:buFont typeface="Arial"/>
              <a:buChar char="•"/>
            </a:pPr>
            <a:r>
              <a:rPr lang="en-GB"/>
              <a:t>Operational teams embedding new ways of working in their new structures, and continued work to support teams that are not yet in a new structure, for example regulatory coordinators and officers.</a:t>
            </a:r>
            <a:br>
              <a:rPr lang="en-GB">
                <a:cs typeface="+mn-lt"/>
              </a:rPr>
            </a:br>
            <a:endParaRPr lang="en-US">
              <a:solidFill>
                <a:srgbClr val="444444"/>
              </a:solidFill>
            </a:endParaRPr>
          </a:p>
          <a:p>
            <a:pPr marL="171450" indent="-171450">
              <a:buFont typeface="Arial"/>
              <a:buChar char="•"/>
            </a:pPr>
            <a:r>
              <a:rPr lang="en-GB"/>
              <a:t>Continuing to review and implement smaller-scale improvements to our regulatory platform to help colleagues work more effectively, and to support health and wellbeing.</a:t>
            </a:r>
            <a:br>
              <a:rPr lang="en-GB">
                <a:cs typeface="+mn-lt"/>
              </a:rPr>
            </a:br>
            <a:endParaRPr lang="en-US">
              <a:solidFill>
                <a:srgbClr val="444444"/>
              </a:solidFill>
            </a:endParaRPr>
          </a:p>
          <a:p>
            <a:pPr marL="171450" indent="-171450">
              <a:buFont typeface="Arial"/>
              <a:buChar char="•"/>
            </a:pPr>
            <a:r>
              <a:rPr lang="en-GB"/>
              <a:t>Responding to feedback on our assessment framework consultation, testing with colleagues and providers, and publishing the final framework.</a:t>
            </a:r>
            <a:br>
              <a:rPr lang="en-GB">
                <a:cs typeface="+mn-lt"/>
              </a:rPr>
            </a:br>
            <a:endParaRPr lang="en-US">
              <a:solidFill>
                <a:srgbClr val="444444"/>
              </a:solidFill>
            </a:endParaRPr>
          </a:p>
          <a:p>
            <a:pPr marL="171450" indent="-171450">
              <a:buFont typeface="Arial"/>
              <a:buChar char="•"/>
            </a:pPr>
            <a:r>
              <a:rPr lang="en-GB"/>
              <a:t>A targeted consultation on sector-specific frameworks and what good health and care looks like.</a:t>
            </a:r>
            <a:br>
              <a:rPr lang="en-GB">
                <a:cs typeface="+mn-lt"/>
              </a:rPr>
            </a:br>
            <a:endParaRPr lang="en-US">
              <a:solidFill>
                <a:srgbClr val="444444"/>
              </a:solidFill>
            </a:endParaRPr>
          </a:p>
          <a:p>
            <a:pPr marL="171450" indent="-171450">
              <a:buFont typeface="Arial"/>
              <a:buChar char="•"/>
            </a:pPr>
            <a:r>
              <a:rPr lang="en-GB"/>
              <a:t>Developing and piloting our new assessment technology (starting from spring 2026).</a:t>
            </a:r>
            <a:br>
              <a:rPr lang="en-GB">
                <a:cs typeface="+mn-lt"/>
              </a:rPr>
            </a:br>
            <a:endParaRPr lang="en-US">
              <a:solidFill>
                <a:srgbClr val="444444"/>
              </a:solidFill>
            </a:endParaRPr>
          </a:p>
          <a:p>
            <a:pPr marL="171450" indent="-171450">
              <a:buFont typeface="Arial"/>
              <a:buChar char="•"/>
            </a:pPr>
            <a:r>
              <a:rPr lang="en-GB"/>
              <a:t>Creating training and guidance for colleagues and providers who need to use or access the assessment service, ready to start rollout of the assessment framework and technology (by the end of 2026 – if colleagues, providers and the public feel comfortable that we are ready).</a:t>
            </a:r>
            <a:br>
              <a:rPr lang="en-GB">
                <a:cs typeface="+mn-lt"/>
              </a:rPr>
            </a:br>
            <a:endParaRPr lang="en-US">
              <a:solidFill>
                <a:srgbClr val="444444"/>
              </a:solidFill>
            </a:endParaRPr>
          </a:p>
          <a:p>
            <a:pPr marL="171450" indent="-171450">
              <a:buFont typeface="Arial"/>
              <a:buChar char="•"/>
            </a:pPr>
            <a:r>
              <a:rPr lang="en-GB"/>
              <a:t>Improving our digital capability and upgrading our data platform.</a:t>
            </a:r>
            <a:br>
              <a:rPr lang="en-GB">
                <a:cs typeface="+mn-lt"/>
              </a:rPr>
            </a:br>
            <a:endParaRPr lang="en-US">
              <a:solidFill>
                <a:srgbClr val="444444"/>
              </a:solidFill>
            </a:endParaRPr>
          </a:p>
          <a:p>
            <a:pPr marL="171450" indent="-171450">
              <a:buFont typeface="Arial"/>
              <a:buChar char="•"/>
            </a:pPr>
            <a:r>
              <a:rPr lang="en-GB"/>
              <a:t>Engaging with key internal stakeholders to scope our future registration, assessment, enforcement and contact technology, and reflect on lessons learned, alongside scoping some improvements to the provider portal.</a:t>
            </a:r>
            <a:br>
              <a:rPr lang="en-GB">
                <a:cs typeface="+mn-lt"/>
              </a:rPr>
            </a:br>
            <a:endParaRPr lang="en-US">
              <a:solidFill>
                <a:srgbClr val="444444"/>
              </a:solidFill>
            </a:endParaRPr>
          </a:p>
          <a:p>
            <a:pPr marL="171450" indent="-171450">
              <a:buFont typeface="Arial"/>
              <a:buChar char="•"/>
            </a:pPr>
            <a:r>
              <a:rPr lang="en-GB"/>
              <a:t>Reviewing the performance of our new assessment framework, technology and process, and making improvements.</a:t>
            </a:r>
            <a:endParaRPr lang="en-US">
              <a:solidFill>
                <a:srgbClr val="444444"/>
              </a:solidFill>
            </a:endParaRPr>
          </a:p>
          <a:p>
            <a:pPr marL="171450" indent="-171450">
              <a:buFont typeface="Arial"/>
              <a:buChar char="•"/>
            </a:pPr>
            <a:endParaRPr lang="en-GB">
              <a:solidFill>
                <a:srgbClr val="444444"/>
              </a:solidFill>
            </a:endParaRPr>
          </a:p>
          <a:p>
            <a:r>
              <a:rPr lang="en-GB" b="1"/>
              <a:t>Progress to first stop point in phase 1:</a:t>
            </a:r>
            <a:br>
              <a:rPr lang="en-GB" b="1">
                <a:cs typeface="+mn-lt"/>
              </a:rPr>
            </a:br>
            <a:r>
              <a:rPr lang="en-GB"/>
              <a:t>For our first Stop point we have 9 key activities, and we have delivered 7 , with co-design and agreeing strategic outline case through governance needing a bit more work. They are:</a:t>
            </a:r>
            <a:endParaRPr lang="en-US">
              <a:solidFill>
                <a:srgbClr val="444444"/>
              </a:solidFill>
            </a:endParaRPr>
          </a:p>
          <a:p>
            <a:pPr indent="-285750">
              <a:buFont typeface="Arial"/>
              <a:buChar char="•"/>
            </a:pPr>
            <a:r>
              <a:rPr lang="en-GB"/>
              <a:t>a signed off assessment framework consultation document (already published)</a:t>
            </a:r>
            <a:endParaRPr lang="en-US">
              <a:solidFill>
                <a:srgbClr val="444444"/>
              </a:solidFill>
            </a:endParaRPr>
          </a:p>
          <a:p>
            <a:pPr indent="-285750">
              <a:buFont typeface="Arial"/>
              <a:buChar char="•"/>
            </a:pPr>
            <a:r>
              <a:rPr lang="en-GB"/>
              <a:t>an agreed approach to developing sector-specific assessment frameworks </a:t>
            </a:r>
            <a:endParaRPr lang="en-US">
              <a:solidFill>
                <a:srgbClr val="444444"/>
              </a:solidFill>
            </a:endParaRPr>
          </a:p>
          <a:p>
            <a:pPr indent="-285750">
              <a:buFont typeface="Arial"/>
              <a:buChar char="•"/>
            </a:pPr>
            <a:r>
              <a:rPr lang="en-GB"/>
              <a:t>a final operational team structure</a:t>
            </a:r>
            <a:endParaRPr lang="en-US">
              <a:solidFill>
                <a:srgbClr val="444444"/>
              </a:solidFill>
            </a:endParaRPr>
          </a:p>
          <a:p>
            <a:pPr indent="-285750">
              <a:buFont typeface="Arial"/>
              <a:buChar char="•"/>
            </a:pPr>
            <a:r>
              <a:rPr lang="en-GB"/>
              <a:t>an agreed co-design method for the changes</a:t>
            </a:r>
            <a:endParaRPr lang="en-US">
              <a:solidFill>
                <a:srgbClr val="444444"/>
              </a:solidFill>
            </a:endParaRPr>
          </a:p>
          <a:p>
            <a:pPr indent="-285750">
              <a:buFont typeface="Arial"/>
              <a:buChar char="•"/>
            </a:pPr>
            <a:r>
              <a:rPr lang="en-GB"/>
              <a:t>established robust governance for digital changes</a:t>
            </a:r>
            <a:endParaRPr lang="en-US">
              <a:solidFill>
                <a:srgbClr val="444444"/>
              </a:solidFill>
            </a:endParaRPr>
          </a:p>
          <a:p>
            <a:pPr indent="-285750">
              <a:buFont typeface="Arial"/>
              <a:buChar char="•"/>
            </a:pPr>
            <a:r>
              <a:rPr lang="en-GB"/>
              <a:t>a contract agreed to get more technology and data capacity</a:t>
            </a:r>
            <a:endParaRPr lang="en-US">
              <a:solidFill>
                <a:srgbClr val="444444"/>
              </a:solidFill>
            </a:endParaRPr>
          </a:p>
          <a:p>
            <a:pPr indent="-285750">
              <a:buFont typeface="Arial"/>
              <a:buChar char="•"/>
            </a:pPr>
            <a:r>
              <a:rPr lang="en-GB"/>
              <a:t>a ‘strategic business case’ in place for the plan (this is an overarching case for change, and will be followed by the ‘full business case’ later in the year)</a:t>
            </a:r>
            <a:endParaRPr lang="en-US">
              <a:solidFill>
                <a:srgbClr val="444444"/>
              </a:solidFill>
            </a:endParaRPr>
          </a:p>
          <a:p>
            <a:pPr indent="-285750">
              <a:buFont typeface="Arial"/>
              <a:buChar char="•"/>
            </a:pPr>
            <a:r>
              <a:rPr lang="en-GB"/>
              <a:t>approvals to move forward from the Investment Committee, the Department of Health and Social Care, the Executive Team and CQC’s Board.</a:t>
            </a:r>
            <a:endParaRPr lang="en-US">
              <a:solidFill>
                <a:srgbClr val="444444"/>
              </a:solidFill>
            </a:endParaRPr>
          </a:p>
          <a:p>
            <a:pPr indent="-285750">
              <a:buFont typeface="Arial"/>
              <a:buChar char="•"/>
            </a:pPr>
            <a:r>
              <a:rPr lang="en-GB"/>
              <a:t>Effective communications on the roadmap in place.</a:t>
            </a:r>
          </a:p>
          <a:p>
            <a:endParaRPr lang="en-GB"/>
          </a:p>
          <a:p>
            <a:r>
              <a:rPr lang="en-GB" b="1"/>
              <a:t>Phase 2 (end of 2026 to end of 2027):</a:t>
            </a:r>
            <a:r>
              <a:rPr lang="en-GB"/>
              <a:t> developing, testing and piloting our registration, enforcement and contact technology, along with an improved provider portal. </a:t>
            </a:r>
          </a:p>
          <a:p>
            <a:endParaRPr lang="en-GB"/>
          </a:p>
          <a:p>
            <a:r>
              <a:rPr lang="en-GB" b="1"/>
              <a:t>Phase 3 (end of 2027 to end of 2028)</a:t>
            </a:r>
            <a:r>
              <a:rPr lang="en-GB"/>
              <a:t>: CI approach</a:t>
            </a:r>
          </a:p>
          <a:p>
            <a:pPr>
              <a:buFont typeface="Arial"/>
              <a:buChar char="•"/>
            </a:pPr>
            <a:endParaRPr lang="en-GB"/>
          </a:p>
          <a:p>
            <a:r>
              <a:rPr lang="en-GB"/>
              <a:t>Activity for phases 2 and 3 will be shared at a later date.</a:t>
            </a:r>
          </a:p>
          <a:p>
            <a:pPr>
              <a:buFont typeface="Arial"/>
              <a:buChar char="•"/>
            </a:pPr>
            <a:endParaRPr lang="en-GB"/>
          </a:p>
          <a:p>
            <a:r>
              <a:rPr lang="en-GB" b="1"/>
              <a:t>Phases</a:t>
            </a:r>
            <a:r>
              <a:rPr lang="en-GB"/>
              <a:t> </a:t>
            </a:r>
            <a:r>
              <a:rPr lang="en-GB" b="1"/>
              <a:t>and assurance</a:t>
            </a:r>
          </a:p>
          <a:p>
            <a:pPr lvl="1" indent="-285750">
              <a:buFont typeface="Arial"/>
              <a:buChar char="•"/>
            </a:pPr>
            <a:r>
              <a:rPr lang="en-GB"/>
              <a:t>Learning lessons from the past, we will pause, listen and check throughout each phase as we complete activities. This aims to provide assurance that we are ready to move forward. If more work is needed to make sure the change will be robust and effective, then more time will be agreed, with clear communication to support that.</a:t>
            </a:r>
          </a:p>
          <a:p>
            <a:pPr>
              <a:buFont typeface="Arial"/>
              <a:buChar char="•"/>
            </a:pPr>
            <a:endParaRPr lang="en-GB"/>
          </a:p>
          <a:p>
            <a:r>
              <a:rPr lang="en-GB" b="1"/>
              <a:t>Co-design and testing – doing things differently</a:t>
            </a:r>
          </a:p>
          <a:p>
            <a:pPr lvl="1" indent="-285750">
              <a:buFont typeface="Arial"/>
              <a:buChar char="•"/>
            </a:pPr>
            <a:r>
              <a:rPr lang="en-GB"/>
              <a:t>Co-design and testing will be essential to make sure that our new technology and ways of working meet the needs of colleagues and support their health and wellbeing, alongside the needs of providers and the public. </a:t>
            </a:r>
          </a:p>
          <a:p>
            <a:pPr lvl="1" indent="-285750">
              <a:buFont typeface="Arial"/>
              <a:buChar char="•"/>
            </a:pPr>
            <a:r>
              <a:rPr lang="en-GB">
                <a:hlinkClick r:id="rId8"/>
              </a:rPr>
              <a:t>Government Digital Service (GDS) standards</a:t>
            </a:r>
            <a:r>
              <a:rPr lang="en-GB"/>
              <a:t> will be followed to help us shape our technology in line with best practice, useability and accessibility.</a:t>
            </a:r>
          </a:p>
          <a:p>
            <a:pPr lvl="1" indent="-285750">
              <a:buFont typeface="Arial"/>
              <a:buChar char="•"/>
            </a:pPr>
            <a:r>
              <a:rPr lang="en-GB"/>
              <a:t>Learning from the past, an approach to how we co-design and test effectively will be shared soon, after discussions with the new colleague advisory group.</a:t>
            </a:r>
          </a:p>
          <a:p>
            <a:pPr marL="285750" indent="-285750">
              <a:buFont typeface="Arial"/>
              <a:buChar char="•"/>
            </a:pPr>
            <a:endParaRPr lang="en-GB"/>
          </a:p>
          <a:p>
            <a:endParaRPr lang="en-GB" b="1"/>
          </a:p>
        </p:txBody>
      </p:sp>
      <p:sp>
        <p:nvSpPr>
          <p:cNvPr id="4" name="Slide Number Placeholder 3">
            <a:extLst>
              <a:ext uri="{FF2B5EF4-FFF2-40B4-BE49-F238E27FC236}">
                <a16:creationId xmlns:a16="http://schemas.microsoft.com/office/drawing/2014/main" id="{476904FB-BD4A-CBF9-E7EB-A75D126BEB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89B40-E4BA-48A7-B129-C8132EC3385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67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2F6F-81A5-59F1-756F-7DC72803E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9A8A8-7CD9-8583-EB70-97B09F106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E131E-392E-B1E4-7600-738A68668097}"/>
              </a:ext>
            </a:extLst>
          </p:cNvPr>
          <p:cNvSpPr>
            <a:spLocks noGrp="1"/>
          </p:cNvSpPr>
          <p:nvPr>
            <p:ph type="body" idx="1"/>
          </p:nvPr>
        </p:nvSpPr>
        <p:spPr/>
        <p:txBody>
          <a:bodyPr/>
          <a:lstStyle/>
          <a:p>
            <a:r>
              <a:rPr lang="en-GB"/>
              <a:t>10:43 </a:t>
            </a:r>
          </a:p>
          <a:p>
            <a:r>
              <a:rPr lang="en-GB"/>
              <a:t>Video</a:t>
            </a:r>
          </a:p>
        </p:txBody>
      </p:sp>
      <p:sp>
        <p:nvSpPr>
          <p:cNvPr id="4" name="Slide Number Placeholder 3">
            <a:extLst>
              <a:ext uri="{FF2B5EF4-FFF2-40B4-BE49-F238E27FC236}">
                <a16:creationId xmlns:a16="http://schemas.microsoft.com/office/drawing/2014/main" id="{519D401A-069F-2DE9-AED6-FA1591996717}"/>
              </a:ext>
            </a:extLst>
          </p:cNvPr>
          <p:cNvSpPr>
            <a:spLocks noGrp="1"/>
          </p:cNvSpPr>
          <p:nvPr>
            <p:ph type="sldNum" sz="quarter" idx="5"/>
          </p:nvPr>
        </p:nvSpPr>
        <p:spPr/>
        <p:txBody>
          <a:bodyPr/>
          <a:lstStyle/>
          <a:p>
            <a:pPr defTabSz="966338">
              <a:defRPr/>
            </a:pPr>
            <a:fld id="{1BA9F1E2-3DDB-4CB8-AD87-E30339B889E0}" type="slidenum">
              <a:rPr lang="en-GB">
                <a:solidFill>
                  <a:prstClr val="black"/>
                </a:solidFill>
                <a:latin typeface="Aptos" panose="02110004020202020204"/>
              </a:rPr>
              <a:pPr defTabSz="966338">
                <a:defRPr/>
              </a:pPr>
              <a:t>4</a:t>
            </a:fld>
            <a:endParaRPr lang="en-GB">
              <a:solidFill>
                <a:prstClr val="black"/>
              </a:solidFill>
              <a:latin typeface="Aptos" panose="02110004020202020204"/>
            </a:endParaRPr>
          </a:p>
        </p:txBody>
      </p:sp>
    </p:spTree>
    <p:extLst>
      <p:ext uri="{BB962C8B-B14F-4D97-AF65-F5344CB8AC3E}">
        <p14:creationId xmlns:p14="http://schemas.microsoft.com/office/powerpoint/2010/main" val="11765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A32A-24F2-C9C2-46BB-1FA707A08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2F4728-E4A6-819B-21C6-052D0705F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3F28DA-750F-A384-9E5C-A128320938BB}"/>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614497FF-2FDD-26EE-7E12-F79C2802B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AD701B-4979-39E3-E3A2-0331F2B202F1}"/>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42989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600A-A9CA-D186-82EC-664A6AAB95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59E5A-36CE-5652-C811-B1BFAF2BA2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765072-72E0-6677-35F2-E95F88F35FC0}"/>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D69A728E-819A-24A2-8651-231C192A4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9042C-8785-991C-317F-F6654990B7C5}"/>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128705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F9BC0-8430-925B-65E3-A3229CD828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6EA20-F436-F288-FFD1-131C4487C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0371E-129C-09AF-1AE3-161CA4C16187}"/>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435BDE03-8CA1-A308-0937-C36C863C6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5F1D3-15DF-63CF-DA52-5348F7DED3C3}"/>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86984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urple detai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1940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E0FE4-174F-5389-B127-6E9F7E6E13D1}"/>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0" name="Text Placeholder 2">
            <a:extLst>
              <a:ext uri="{FF2B5EF4-FFF2-40B4-BE49-F238E27FC236}">
                <a16:creationId xmlns:a16="http://schemas.microsoft.com/office/drawing/2014/main" id="{174EAE92-0D6E-4398-A00B-A9DC5E76FE13}"/>
              </a:ext>
            </a:extLst>
          </p:cNvPr>
          <p:cNvSpPr>
            <a:spLocks noGrp="1"/>
          </p:cNvSpPr>
          <p:nvPr>
            <p:ph type="body" idx="15" hasCustomPrompt="1"/>
          </p:nvPr>
        </p:nvSpPr>
        <p:spPr>
          <a:xfrm>
            <a:off x="914400" y="1257300"/>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grpSp>
        <p:nvGrpSpPr>
          <p:cNvPr id="3" name="Group 2">
            <a:extLst>
              <a:ext uri="{FF2B5EF4-FFF2-40B4-BE49-F238E27FC236}">
                <a16:creationId xmlns:a16="http://schemas.microsoft.com/office/drawing/2014/main" id="{E5678DC2-9EF4-8858-AF07-5C2E1BE64E7F}"/>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D5758A9A-C29A-4738-6AEF-34C3AEBAF8BC}"/>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6" name="Group 5">
              <a:extLst>
                <a:ext uri="{FF2B5EF4-FFF2-40B4-BE49-F238E27FC236}">
                  <a16:creationId xmlns:a16="http://schemas.microsoft.com/office/drawing/2014/main" id="{FE7A8C2D-A90E-30A5-BDC1-D2FE03A00978}"/>
                </a:ext>
              </a:extLst>
            </p:cNvPr>
            <p:cNvGrpSpPr/>
            <p:nvPr userDrawn="1"/>
          </p:nvGrpSpPr>
          <p:grpSpPr>
            <a:xfrm>
              <a:off x="8375904" y="3885090"/>
              <a:ext cx="1251909" cy="395552"/>
              <a:chOff x="10796693" y="6408438"/>
              <a:chExt cx="1251909" cy="395552"/>
            </a:xfrm>
          </p:grpSpPr>
          <p:sp>
            <p:nvSpPr>
              <p:cNvPr id="7" name="Freeform: Shape 6">
                <a:extLst>
                  <a:ext uri="{FF2B5EF4-FFF2-40B4-BE49-F238E27FC236}">
                    <a16:creationId xmlns:a16="http://schemas.microsoft.com/office/drawing/2014/main" id="{8DAFCF95-4A9A-01E7-755B-5EBDFEB142F9}"/>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608BED1A-EABF-AA43-3427-B0CA72888FB9}"/>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F9A4A755-51D8-9750-ECBC-6981DBD17B09}"/>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406077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20663-936B-E105-8497-75F51F730B33}"/>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5" name="Group 4">
            <a:extLst>
              <a:ext uri="{FF2B5EF4-FFF2-40B4-BE49-F238E27FC236}">
                <a16:creationId xmlns:a16="http://schemas.microsoft.com/office/drawing/2014/main" id="{F59034AD-E761-D0CF-F2CC-D3814CAE5986}"/>
              </a:ext>
            </a:extLst>
          </p:cNvPr>
          <p:cNvGrpSpPr/>
          <p:nvPr userDrawn="1"/>
        </p:nvGrpSpPr>
        <p:grpSpPr>
          <a:xfrm>
            <a:off x="9340232" y="5468747"/>
            <a:ext cx="2534437" cy="1122297"/>
            <a:chOff x="8228259" y="3741115"/>
            <a:chExt cx="1543531" cy="683505"/>
          </a:xfrm>
        </p:grpSpPr>
        <p:sp>
          <p:nvSpPr>
            <p:cNvPr id="6" name="Rectangle 5">
              <a:extLst>
                <a:ext uri="{FF2B5EF4-FFF2-40B4-BE49-F238E27FC236}">
                  <a16:creationId xmlns:a16="http://schemas.microsoft.com/office/drawing/2014/main" id="{256DEDFC-5906-106E-ACD8-9A52271D2976}"/>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511CE901-2C1A-D962-901C-56AEE872A12F}"/>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7F45274C-58D6-841C-A5AC-1C347463F2B2}"/>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9AA24A22-A4DB-0F69-025A-E32EAFE57540}"/>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286355C6-B236-28A8-76BF-ED512C86EDE7}"/>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1" name="Text Placeholder 2">
            <a:extLst>
              <a:ext uri="{FF2B5EF4-FFF2-40B4-BE49-F238E27FC236}">
                <a16:creationId xmlns:a16="http://schemas.microsoft.com/office/drawing/2014/main" id="{FB63114F-79D4-4D14-9647-606247DC7725}"/>
              </a:ext>
            </a:extLst>
          </p:cNvPr>
          <p:cNvSpPr>
            <a:spLocks noGrp="1"/>
          </p:cNvSpPr>
          <p:nvPr>
            <p:ph type="body" idx="15" hasCustomPrompt="1"/>
          </p:nvPr>
        </p:nvSpPr>
        <p:spPr>
          <a:xfrm>
            <a:off x="914400" y="1257300"/>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p:nvPr>
        </p:nvSpPr>
        <p:spPr>
          <a:xfrm>
            <a:off x="914400" y="2231136"/>
            <a:ext cx="10332720" cy="394106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91243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30C320-3A38-FCAD-35F8-0B5DF6A05C2F}"/>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4" name="Group 3">
            <a:extLst>
              <a:ext uri="{FF2B5EF4-FFF2-40B4-BE49-F238E27FC236}">
                <a16:creationId xmlns:a16="http://schemas.microsoft.com/office/drawing/2014/main" id="{D40A1F20-BA6A-E4FE-E039-916BB79020D5}"/>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2AF7F2CC-81E3-B449-F761-EEBE8DBF410B}"/>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A5CC7878-84D3-8C3F-020E-BF3F86C6AE7B}"/>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E3C95B08-9AEB-A6F5-1F92-A3381BFA79C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4F780C63-A504-89D7-F435-F95AE95E1ADD}"/>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FF59E4E2-4027-3F3B-B850-5DCAD7F202AA}"/>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0" name="Text Placeholder 2">
            <a:extLst>
              <a:ext uri="{FF2B5EF4-FFF2-40B4-BE49-F238E27FC236}">
                <a16:creationId xmlns:a16="http://schemas.microsoft.com/office/drawing/2014/main" id="{852226B1-C1D2-402E-8DC7-63A6EC4E10A2}"/>
              </a:ext>
            </a:extLst>
          </p:cNvPr>
          <p:cNvSpPr>
            <a:spLocks noGrp="1"/>
          </p:cNvSpPr>
          <p:nvPr>
            <p:ph type="body" idx="15" hasCustomPrompt="1"/>
          </p:nvPr>
        </p:nvSpPr>
        <p:spPr>
          <a:xfrm>
            <a:off x="914400" y="1257300"/>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6" name="Content Placeholder 5">
            <a:extLst>
              <a:ext uri="{FF2B5EF4-FFF2-40B4-BE49-F238E27FC236}">
                <a16:creationId xmlns:a16="http://schemas.microsoft.com/office/drawing/2014/main" id="{D973D996-1FA1-4262-8C8C-D95583DCADE3}"/>
              </a:ext>
            </a:extLst>
          </p:cNvPr>
          <p:cNvSpPr>
            <a:spLocks noGrp="1"/>
          </p:cNvSpPr>
          <p:nvPr>
            <p:ph sz="quarter" idx="16"/>
          </p:nvPr>
        </p:nvSpPr>
        <p:spPr>
          <a:xfrm>
            <a:off x="914400" y="2231136"/>
            <a:ext cx="4879848" cy="394106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Content Placeholder 2">
            <a:extLst>
              <a:ext uri="{FF2B5EF4-FFF2-40B4-BE49-F238E27FC236}">
                <a16:creationId xmlns:a16="http://schemas.microsoft.com/office/drawing/2014/main" id="{AA3B26A7-5C63-4A8B-90B2-FB9644362E5D}"/>
              </a:ext>
            </a:extLst>
          </p:cNvPr>
          <p:cNvSpPr>
            <a:spLocks noGrp="1"/>
          </p:cNvSpPr>
          <p:nvPr>
            <p:ph idx="14"/>
          </p:nvPr>
        </p:nvSpPr>
        <p:spPr>
          <a:xfrm>
            <a:off x="6397752" y="2231136"/>
            <a:ext cx="4885944" cy="394106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2464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ighted 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DA85DC-B7B5-273D-1DD9-35083EF23DCB}"/>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5" name="Group 4">
            <a:extLst>
              <a:ext uri="{FF2B5EF4-FFF2-40B4-BE49-F238E27FC236}">
                <a16:creationId xmlns:a16="http://schemas.microsoft.com/office/drawing/2014/main" id="{9422FF24-226C-075A-AD92-7308E261F9B5}"/>
              </a:ext>
            </a:extLst>
          </p:cNvPr>
          <p:cNvGrpSpPr/>
          <p:nvPr userDrawn="1"/>
        </p:nvGrpSpPr>
        <p:grpSpPr>
          <a:xfrm>
            <a:off x="9340232" y="5468747"/>
            <a:ext cx="2534437" cy="1122297"/>
            <a:chOff x="8228259" y="3741115"/>
            <a:chExt cx="1543531" cy="683505"/>
          </a:xfrm>
        </p:grpSpPr>
        <p:sp>
          <p:nvSpPr>
            <p:cNvPr id="6" name="Rectangle 5">
              <a:extLst>
                <a:ext uri="{FF2B5EF4-FFF2-40B4-BE49-F238E27FC236}">
                  <a16:creationId xmlns:a16="http://schemas.microsoft.com/office/drawing/2014/main" id="{18751660-1923-0BC2-0CE6-B18B2E5CC188}"/>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DA1EC081-BE8C-6BD2-35C6-128603085357}"/>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96627D83-6062-808E-E2BF-4E838E0907C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5EC3AC44-1A31-E19E-E0EB-8ED4A4584F3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6091BC2E-0E4B-6523-F16C-204FAAFBE8C8}"/>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4" name="Title 3">
            <a:extLst>
              <a:ext uri="{FF2B5EF4-FFF2-40B4-BE49-F238E27FC236}">
                <a16:creationId xmlns:a16="http://schemas.microsoft.com/office/drawing/2014/main" id="{F05A99B4-9334-4122-B9FB-C422F301DE41}"/>
              </a:ext>
            </a:extLst>
          </p:cNvPr>
          <p:cNvSpPr>
            <a:spLocks noGrp="1"/>
          </p:cNvSpPr>
          <p:nvPr>
            <p:ph type="title" hasCustomPrompt="1"/>
          </p:nvPr>
        </p:nvSpPr>
        <p:spPr>
          <a:xfrm>
            <a:off x="914400" y="685800"/>
            <a:ext cx="6702552" cy="530352"/>
          </a:xfrm>
        </p:spPr>
        <p:txBody>
          <a:bodyPr anchor="b"/>
          <a:lstStyle>
            <a:lvl1pPr>
              <a:lnSpc>
                <a:spcPct val="89000"/>
              </a:lnSpc>
              <a:defRPr/>
            </a:lvl1pPr>
          </a:lstStyle>
          <a:p>
            <a:r>
              <a:rPr lang="en-GB" noProof="0"/>
              <a:t>Click to edit title</a:t>
            </a:r>
          </a:p>
        </p:txBody>
      </p:sp>
      <p:sp>
        <p:nvSpPr>
          <p:cNvPr id="10" name="Text Placeholder 2">
            <a:extLst>
              <a:ext uri="{FF2B5EF4-FFF2-40B4-BE49-F238E27FC236}">
                <a16:creationId xmlns:a16="http://schemas.microsoft.com/office/drawing/2014/main" id="{61639074-24DC-4C9E-BF8D-C2B66CCC1F9B}"/>
              </a:ext>
            </a:extLst>
          </p:cNvPr>
          <p:cNvSpPr>
            <a:spLocks noGrp="1"/>
          </p:cNvSpPr>
          <p:nvPr>
            <p:ph type="body" idx="19" hasCustomPrompt="1"/>
          </p:nvPr>
        </p:nvSpPr>
        <p:spPr>
          <a:xfrm>
            <a:off x="914400" y="1257300"/>
            <a:ext cx="6702552"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p:nvPr>
        </p:nvSpPr>
        <p:spPr>
          <a:xfrm>
            <a:off x="914400" y="2231136"/>
            <a:ext cx="6702552"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8" name="Content Placeholder 5">
            <a:extLst>
              <a:ext uri="{FF2B5EF4-FFF2-40B4-BE49-F238E27FC236}">
                <a16:creationId xmlns:a16="http://schemas.microsoft.com/office/drawing/2014/main" id="{A538A865-26EB-48CA-B025-56D93018652A}"/>
              </a:ext>
            </a:extLst>
          </p:cNvPr>
          <p:cNvSpPr>
            <a:spLocks noGrp="1"/>
          </p:cNvSpPr>
          <p:nvPr>
            <p:ph sz="quarter" idx="12"/>
          </p:nvPr>
        </p:nvSpPr>
        <p:spPr>
          <a:xfrm>
            <a:off x="8229600" y="2221992"/>
            <a:ext cx="3044952"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3436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ighted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64AAC-F44D-E66E-1E2E-4DD0ACF9274F}"/>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5" name="Group 4">
            <a:extLst>
              <a:ext uri="{FF2B5EF4-FFF2-40B4-BE49-F238E27FC236}">
                <a16:creationId xmlns:a16="http://schemas.microsoft.com/office/drawing/2014/main" id="{AD869D71-8083-0723-C7E8-26AD150C6BA2}"/>
              </a:ext>
            </a:extLst>
          </p:cNvPr>
          <p:cNvGrpSpPr/>
          <p:nvPr userDrawn="1"/>
        </p:nvGrpSpPr>
        <p:grpSpPr>
          <a:xfrm>
            <a:off x="9340232" y="5468747"/>
            <a:ext cx="2534437" cy="1122297"/>
            <a:chOff x="8228259" y="3741115"/>
            <a:chExt cx="1543531" cy="683505"/>
          </a:xfrm>
        </p:grpSpPr>
        <p:sp>
          <p:nvSpPr>
            <p:cNvPr id="7" name="Rectangle 6">
              <a:extLst>
                <a:ext uri="{FF2B5EF4-FFF2-40B4-BE49-F238E27FC236}">
                  <a16:creationId xmlns:a16="http://schemas.microsoft.com/office/drawing/2014/main" id="{0D3E93E0-4357-F440-2FB9-D5D1455BCDE3}"/>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8" name="Group 7">
              <a:extLst>
                <a:ext uri="{FF2B5EF4-FFF2-40B4-BE49-F238E27FC236}">
                  <a16:creationId xmlns:a16="http://schemas.microsoft.com/office/drawing/2014/main" id="{FDD883C7-80E3-7968-ECC2-DD50A601A1BA}"/>
                </a:ext>
              </a:extLst>
            </p:cNvPr>
            <p:cNvGrpSpPr/>
            <p:nvPr userDrawn="1"/>
          </p:nvGrpSpPr>
          <p:grpSpPr>
            <a:xfrm>
              <a:off x="8375904" y="3885090"/>
              <a:ext cx="1251909" cy="395552"/>
              <a:chOff x="10796693" y="6408438"/>
              <a:chExt cx="1251909" cy="395552"/>
            </a:xfrm>
          </p:grpSpPr>
          <p:sp>
            <p:nvSpPr>
              <p:cNvPr id="9" name="Freeform: Shape 8">
                <a:extLst>
                  <a:ext uri="{FF2B5EF4-FFF2-40B4-BE49-F238E27FC236}">
                    <a16:creationId xmlns:a16="http://schemas.microsoft.com/office/drawing/2014/main" id="{C1CF6536-0E7B-AED1-EB15-F920CE497306}"/>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0" name="Freeform: Shape 9">
                <a:extLst>
                  <a:ext uri="{FF2B5EF4-FFF2-40B4-BE49-F238E27FC236}">
                    <a16:creationId xmlns:a16="http://schemas.microsoft.com/office/drawing/2014/main" id="{4C0F9938-B6F2-C502-69D8-FBE3DE72CD8A}"/>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76DD813B-ABF0-DD89-ADB5-07CD14A5E1B0}"/>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4" name="Title 3">
            <a:extLst>
              <a:ext uri="{FF2B5EF4-FFF2-40B4-BE49-F238E27FC236}">
                <a16:creationId xmlns:a16="http://schemas.microsoft.com/office/drawing/2014/main" id="{F05A99B4-9334-4122-B9FB-C422F301DE41}"/>
              </a:ext>
            </a:extLst>
          </p:cNvPr>
          <p:cNvSpPr>
            <a:spLocks noGrp="1"/>
          </p:cNvSpPr>
          <p:nvPr>
            <p:ph type="title" hasCustomPrompt="1"/>
          </p:nvPr>
        </p:nvSpPr>
        <p:spPr>
          <a:xfrm>
            <a:off x="914400" y="775650"/>
            <a:ext cx="3054096" cy="1280160"/>
          </a:xfrm>
        </p:spPr>
        <p:txBody>
          <a:bodyPr anchor="t"/>
          <a:lstStyle>
            <a:lvl1pPr>
              <a:lnSpc>
                <a:spcPct val="85000"/>
              </a:lnSpc>
              <a:defRPr/>
            </a:lvl1pPr>
          </a:lstStyle>
          <a:p>
            <a:r>
              <a:rPr lang="en-GB" noProof="0"/>
              <a:t>Click to edit title</a:t>
            </a:r>
          </a:p>
        </p:txBody>
      </p:sp>
      <p:sp>
        <p:nvSpPr>
          <p:cNvPr id="6" name="Content Placeholder 5">
            <a:extLst>
              <a:ext uri="{FF2B5EF4-FFF2-40B4-BE49-F238E27FC236}">
                <a16:creationId xmlns:a16="http://schemas.microsoft.com/office/drawing/2014/main" id="{B10F2E68-87A4-45E6-8E98-768F37207D4C}"/>
              </a:ext>
            </a:extLst>
          </p:cNvPr>
          <p:cNvSpPr>
            <a:spLocks noGrp="1"/>
          </p:cNvSpPr>
          <p:nvPr>
            <p:ph sz="quarter" idx="12"/>
          </p:nvPr>
        </p:nvSpPr>
        <p:spPr>
          <a:xfrm>
            <a:off x="914400" y="2231136"/>
            <a:ext cx="3054096" cy="394106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p:nvPr>
        </p:nvSpPr>
        <p:spPr>
          <a:xfrm>
            <a:off x="4572000" y="775650"/>
            <a:ext cx="6711696"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7025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F0F348-CAFC-46D1-52AE-4560BC0529B7}"/>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3" name="Group 2">
            <a:extLst>
              <a:ext uri="{FF2B5EF4-FFF2-40B4-BE49-F238E27FC236}">
                <a16:creationId xmlns:a16="http://schemas.microsoft.com/office/drawing/2014/main" id="{0F6DB6A5-56C0-AC13-4F40-CDFDA5DF8372}"/>
              </a:ext>
            </a:extLst>
          </p:cNvPr>
          <p:cNvGrpSpPr/>
          <p:nvPr userDrawn="1"/>
        </p:nvGrpSpPr>
        <p:grpSpPr>
          <a:xfrm>
            <a:off x="9340232" y="5468747"/>
            <a:ext cx="2534437" cy="1122297"/>
            <a:chOff x="8228259" y="3741115"/>
            <a:chExt cx="1543531" cy="683505"/>
          </a:xfrm>
        </p:grpSpPr>
        <p:sp>
          <p:nvSpPr>
            <p:cNvPr id="4" name="Rectangle 3">
              <a:extLst>
                <a:ext uri="{FF2B5EF4-FFF2-40B4-BE49-F238E27FC236}">
                  <a16:creationId xmlns:a16="http://schemas.microsoft.com/office/drawing/2014/main" id="{3A1E6552-1C77-2C7E-EA5E-83CFD92DC095}"/>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5" name="Group 4">
              <a:extLst>
                <a:ext uri="{FF2B5EF4-FFF2-40B4-BE49-F238E27FC236}">
                  <a16:creationId xmlns:a16="http://schemas.microsoft.com/office/drawing/2014/main" id="{E97CADB7-B952-EFAD-5F3D-3C8CA4507BA5}"/>
                </a:ext>
              </a:extLst>
            </p:cNvPr>
            <p:cNvGrpSpPr/>
            <p:nvPr userDrawn="1"/>
          </p:nvGrpSpPr>
          <p:grpSpPr>
            <a:xfrm>
              <a:off x="8375904" y="3885090"/>
              <a:ext cx="1251909" cy="395552"/>
              <a:chOff x="10796693" y="6408438"/>
              <a:chExt cx="1251909" cy="395552"/>
            </a:xfrm>
          </p:grpSpPr>
          <p:sp>
            <p:nvSpPr>
              <p:cNvPr id="6" name="Freeform: Shape 5">
                <a:extLst>
                  <a:ext uri="{FF2B5EF4-FFF2-40B4-BE49-F238E27FC236}">
                    <a16:creationId xmlns:a16="http://schemas.microsoft.com/office/drawing/2014/main" id="{0FF35A8E-4D93-38AB-8AA5-DF53C82B8A80}"/>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7" name="Freeform: Shape 6">
                <a:extLst>
                  <a:ext uri="{FF2B5EF4-FFF2-40B4-BE49-F238E27FC236}">
                    <a16:creationId xmlns:a16="http://schemas.microsoft.com/office/drawing/2014/main" id="{04172FE9-FEED-CA00-1257-DE90973FB60D}"/>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291107C7-9D8F-8442-9E26-B18FEEBD4742}"/>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14" name="Title 3">
            <a:extLst>
              <a:ext uri="{FF2B5EF4-FFF2-40B4-BE49-F238E27FC236}">
                <a16:creationId xmlns:a16="http://schemas.microsoft.com/office/drawing/2014/main" id="{A4DC670F-54C5-4A66-86E6-81D82B0B16C3}"/>
              </a:ext>
            </a:extLst>
          </p:cNvPr>
          <p:cNvSpPr>
            <a:spLocks noGrp="1"/>
          </p:cNvSpPr>
          <p:nvPr>
            <p:ph type="title" hasCustomPrompt="1"/>
          </p:nvPr>
        </p:nvSpPr>
        <p:spPr>
          <a:xfrm>
            <a:off x="914400" y="775650"/>
            <a:ext cx="3054096" cy="1280160"/>
          </a:xfrm>
        </p:spPr>
        <p:txBody>
          <a:bodyPr anchor="t"/>
          <a:lstStyle>
            <a:lvl1pPr>
              <a:lnSpc>
                <a:spcPct val="85000"/>
              </a:lnSpc>
              <a:defRPr/>
            </a:lvl1pPr>
          </a:lstStyle>
          <a:p>
            <a:r>
              <a:rPr lang="en-GB" noProof="0"/>
              <a:t>Click to edit title</a:t>
            </a:r>
          </a:p>
        </p:txBody>
      </p:sp>
      <p:sp>
        <p:nvSpPr>
          <p:cNvPr id="15" name="Content Placeholder 5">
            <a:extLst>
              <a:ext uri="{FF2B5EF4-FFF2-40B4-BE49-F238E27FC236}">
                <a16:creationId xmlns:a16="http://schemas.microsoft.com/office/drawing/2014/main" id="{41F6520C-AFA0-4061-96E6-5B117DA88F8C}"/>
              </a:ext>
            </a:extLst>
          </p:cNvPr>
          <p:cNvSpPr>
            <a:spLocks noGrp="1"/>
          </p:cNvSpPr>
          <p:nvPr>
            <p:ph sz="quarter" idx="12"/>
          </p:nvPr>
        </p:nvSpPr>
        <p:spPr>
          <a:xfrm>
            <a:off x="914400" y="2231136"/>
            <a:ext cx="3044952" cy="3947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2">
            <a:extLst>
              <a:ext uri="{FF2B5EF4-FFF2-40B4-BE49-F238E27FC236}">
                <a16:creationId xmlns:a16="http://schemas.microsoft.com/office/drawing/2014/main" id="{579732A0-06E1-48E3-BCB9-413458C4B18A}"/>
              </a:ext>
            </a:extLst>
          </p:cNvPr>
          <p:cNvSpPr>
            <a:spLocks noGrp="1"/>
          </p:cNvSpPr>
          <p:nvPr>
            <p:ph idx="1"/>
          </p:nvPr>
        </p:nvSpPr>
        <p:spPr>
          <a:xfrm>
            <a:off x="4572000"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2">
            <a:extLst>
              <a:ext uri="{FF2B5EF4-FFF2-40B4-BE49-F238E27FC236}">
                <a16:creationId xmlns:a16="http://schemas.microsoft.com/office/drawing/2014/main" id="{BD0AD37E-82C8-4907-B576-583419342D06}"/>
              </a:ext>
            </a:extLst>
          </p:cNvPr>
          <p:cNvSpPr>
            <a:spLocks noGrp="1"/>
          </p:cNvSpPr>
          <p:nvPr>
            <p:ph idx="14"/>
          </p:nvPr>
        </p:nvSpPr>
        <p:spPr>
          <a:xfrm>
            <a:off x="8232648"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762811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77C3F-B0A6-BC2E-1F70-CCA94886036D}"/>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7" name="Group 6">
            <a:extLst>
              <a:ext uri="{FF2B5EF4-FFF2-40B4-BE49-F238E27FC236}">
                <a16:creationId xmlns:a16="http://schemas.microsoft.com/office/drawing/2014/main" id="{C842581C-827E-FBC4-C326-D171E0FADBAF}"/>
              </a:ext>
            </a:extLst>
          </p:cNvPr>
          <p:cNvGrpSpPr/>
          <p:nvPr userDrawn="1"/>
        </p:nvGrpSpPr>
        <p:grpSpPr>
          <a:xfrm>
            <a:off x="9340232" y="5468747"/>
            <a:ext cx="2534437" cy="1122297"/>
            <a:chOff x="8228259" y="3741115"/>
            <a:chExt cx="1543531" cy="683505"/>
          </a:xfrm>
        </p:grpSpPr>
        <p:sp>
          <p:nvSpPr>
            <p:cNvPr id="8" name="Rectangle 7">
              <a:extLst>
                <a:ext uri="{FF2B5EF4-FFF2-40B4-BE49-F238E27FC236}">
                  <a16:creationId xmlns:a16="http://schemas.microsoft.com/office/drawing/2014/main" id="{D87C6973-C59B-A989-02A2-F0DB580DD925}"/>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9" name="Group 8">
              <a:extLst>
                <a:ext uri="{FF2B5EF4-FFF2-40B4-BE49-F238E27FC236}">
                  <a16:creationId xmlns:a16="http://schemas.microsoft.com/office/drawing/2014/main" id="{F41B08E5-82E3-3B51-222B-ED871E891B3E}"/>
                </a:ext>
              </a:extLst>
            </p:cNvPr>
            <p:cNvGrpSpPr/>
            <p:nvPr userDrawn="1"/>
          </p:nvGrpSpPr>
          <p:grpSpPr>
            <a:xfrm>
              <a:off x="8375904" y="3885090"/>
              <a:ext cx="1251909" cy="395552"/>
              <a:chOff x="10796693" y="6408438"/>
              <a:chExt cx="1251909" cy="395552"/>
            </a:xfrm>
          </p:grpSpPr>
          <p:sp>
            <p:nvSpPr>
              <p:cNvPr id="11" name="Freeform: Shape 10">
                <a:extLst>
                  <a:ext uri="{FF2B5EF4-FFF2-40B4-BE49-F238E27FC236}">
                    <a16:creationId xmlns:a16="http://schemas.microsoft.com/office/drawing/2014/main" id="{26EAC51D-01C7-3FAC-F1D6-7B35F51C645A}"/>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7DFAC133-5730-343B-E2B6-43BAB4386841}"/>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4" name="Freeform: Shape 13">
                <a:extLst>
                  <a:ext uri="{FF2B5EF4-FFF2-40B4-BE49-F238E27FC236}">
                    <a16:creationId xmlns:a16="http://schemas.microsoft.com/office/drawing/2014/main" id="{5A6C24FF-505B-F6D2-96CE-2797901085F1}"/>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3" name="Content Placeholder 5">
            <a:extLst>
              <a:ext uri="{FF2B5EF4-FFF2-40B4-BE49-F238E27FC236}">
                <a16:creationId xmlns:a16="http://schemas.microsoft.com/office/drawing/2014/main" id="{357D8CED-60FF-1A73-498C-3E13459A4192}"/>
              </a:ext>
            </a:extLst>
          </p:cNvPr>
          <p:cNvSpPr>
            <a:spLocks noGrp="1"/>
          </p:cNvSpPr>
          <p:nvPr>
            <p:ph sz="quarter" idx="12"/>
          </p:nvPr>
        </p:nvSpPr>
        <p:spPr>
          <a:xfrm>
            <a:off x="914400" y="2231136"/>
            <a:ext cx="3044952" cy="3947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2">
            <a:extLst>
              <a:ext uri="{FF2B5EF4-FFF2-40B4-BE49-F238E27FC236}">
                <a16:creationId xmlns:a16="http://schemas.microsoft.com/office/drawing/2014/main" id="{7FF3C30B-9A7B-9646-A974-F79497C04CFC}"/>
              </a:ext>
            </a:extLst>
          </p:cNvPr>
          <p:cNvSpPr>
            <a:spLocks noGrp="1"/>
          </p:cNvSpPr>
          <p:nvPr>
            <p:ph idx="1"/>
          </p:nvPr>
        </p:nvSpPr>
        <p:spPr>
          <a:xfrm>
            <a:off x="4572000" y="2231136"/>
            <a:ext cx="3044952" cy="3950208"/>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Content Placeholder 2">
            <a:extLst>
              <a:ext uri="{FF2B5EF4-FFF2-40B4-BE49-F238E27FC236}">
                <a16:creationId xmlns:a16="http://schemas.microsoft.com/office/drawing/2014/main" id="{F531ECDA-CBAC-0A46-5916-22DE68366799}"/>
              </a:ext>
            </a:extLst>
          </p:cNvPr>
          <p:cNvSpPr>
            <a:spLocks noGrp="1"/>
          </p:cNvSpPr>
          <p:nvPr>
            <p:ph idx="14"/>
          </p:nvPr>
        </p:nvSpPr>
        <p:spPr>
          <a:xfrm>
            <a:off x="8232648" y="2231136"/>
            <a:ext cx="3044952" cy="3950208"/>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0" name="Text Placeholder 2">
            <a:extLst>
              <a:ext uri="{FF2B5EF4-FFF2-40B4-BE49-F238E27FC236}">
                <a16:creationId xmlns:a16="http://schemas.microsoft.com/office/drawing/2014/main" id="{441AECFA-1D18-49B1-A36F-FC21EB58FCC6}"/>
              </a:ext>
            </a:extLst>
          </p:cNvPr>
          <p:cNvSpPr>
            <a:spLocks noGrp="1"/>
          </p:cNvSpPr>
          <p:nvPr>
            <p:ph type="body" idx="17" hasCustomPrompt="1"/>
          </p:nvPr>
        </p:nvSpPr>
        <p:spPr>
          <a:xfrm>
            <a:off x="914400" y="1261872"/>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Tree>
    <p:extLst>
      <p:ext uri="{BB962C8B-B14F-4D97-AF65-F5344CB8AC3E}">
        <p14:creationId xmlns:p14="http://schemas.microsoft.com/office/powerpoint/2010/main" val="17747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E176-6B7F-7A06-41B1-EA44B2812F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C8A92-721D-6489-1728-CEA78BBD6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A300B7-2EAC-C2A4-6075-522C7360EB62}"/>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03681571-EEC1-D54B-E163-9E9A7A7AA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1434B-60C9-8D98-5A6B-0949BD1EF4FE}"/>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4065613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6CF4B-2696-3786-5D44-5A50FD5F36D8}"/>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4" name="Group 3">
            <a:extLst>
              <a:ext uri="{FF2B5EF4-FFF2-40B4-BE49-F238E27FC236}">
                <a16:creationId xmlns:a16="http://schemas.microsoft.com/office/drawing/2014/main" id="{0BA073BA-2C82-097A-4B43-C7B00886D08B}"/>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92E674EE-C6E1-8E7A-EC7F-2D908D3B9D9A}"/>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7941330F-2BA0-CAA9-0CED-C0892AB82D2F}"/>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4E136991-3C9B-AC9F-72A0-22EAC669D288}"/>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96E7A873-563D-0D24-34E4-111DCDCCB67F}"/>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97D94023-AADD-62E5-FB95-78E4413F4DB8}"/>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7461504" cy="530352"/>
          </a:xfrm>
        </p:spPr>
        <p:txBody>
          <a:bodyPr anchor="b"/>
          <a:lstStyle>
            <a:lvl1pPr>
              <a:defRPr/>
            </a:lvl1pPr>
          </a:lstStyle>
          <a:p>
            <a:r>
              <a:rPr lang="en-GB" noProof="0"/>
              <a:t>Click to edit title</a:t>
            </a:r>
          </a:p>
        </p:txBody>
      </p:sp>
      <p:sp>
        <p:nvSpPr>
          <p:cNvPr id="10" name="Text Placeholder 2">
            <a:extLst>
              <a:ext uri="{FF2B5EF4-FFF2-40B4-BE49-F238E27FC236}">
                <a16:creationId xmlns:a16="http://schemas.microsoft.com/office/drawing/2014/main" id="{441AECFA-1D18-49B1-A36F-FC21EB58FCC6}"/>
              </a:ext>
            </a:extLst>
          </p:cNvPr>
          <p:cNvSpPr>
            <a:spLocks noGrp="1"/>
          </p:cNvSpPr>
          <p:nvPr>
            <p:ph type="body" idx="17" hasCustomPrompt="1"/>
          </p:nvPr>
        </p:nvSpPr>
        <p:spPr>
          <a:xfrm>
            <a:off x="914400" y="1261872"/>
            <a:ext cx="7461504"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6" name="Content Placeholder 5">
            <a:extLst>
              <a:ext uri="{FF2B5EF4-FFF2-40B4-BE49-F238E27FC236}">
                <a16:creationId xmlns:a16="http://schemas.microsoft.com/office/drawing/2014/main" id="{2B2179E3-AEDC-4530-AD3C-6439B9369757}"/>
              </a:ext>
            </a:extLst>
          </p:cNvPr>
          <p:cNvSpPr>
            <a:spLocks noGrp="1"/>
          </p:cNvSpPr>
          <p:nvPr>
            <p:ph sz="quarter" idx="18"/>
          </p:nvPr>
        </p:nvSpPr>
        <p:spPr>
          <a:xfrm>
            <a:off x="914400" y="2231136"/>
            <a:ext cx="2139696"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8" name="Content Placeholder 5">
            <a:extLst>
              <a:ext uri="{FF2B5EF4-FFF2-40B4-BE49-F238E27FC236}">
                <a16:creationId xmlns:a16="http://schemas.microsoft.com/office/drawing/2014/main" id="{500F7547-7A32-42F0-9BCE-89567E16D6CA}"/>
              </a:ext>
            </a:extLst>
          </p:cNvPr>
          <p:cNvSpPr>
            <a:spLocks noGrp="1"/>
          </p:cNvSpPr>
          <p:nvPr>
            <p:ph sz="quarter" idx="19"/>
          </p:nvPr>
        </p:nvSpPr>
        <p:spPr>
          <a:xfrm>
            <a:off x="3655569" y="2231136"/>
            <a:ext cx="2139696"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9" name="Content Placeholder 5">
            <a:extLst>
              <a:ext uri="{FF2B5EF4-FFF2-40B4-BE49-F238E27FC236}">
                <a16:creationId xmlns:a16="http://schemas.microsoft.com/office/drawing/2014/main" id="{916733D8-D6ED-4328-8C1F-75CA8F04B620}"/>
              </a:ext>
            </a:extLst>
          </p:cNvPr>
          <p:cNvSpPr>
            <a:spLocks noGrp="1"/>
          </p:cNvSpPr>
          <p:nvPr>
            <p:ph sz="quarter" idx="20"/>
          </p:nvPr>
        </p:nvSpPr>
        <p:spPr>
          <a:xfrm>
            <a:off x="6396738" y="2231136"/>
            <a:ext cx="2139696"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0" name="Content Placeholder 5">
            <a:extLst>
              <a:ext uri="{FF2B5EF4-FFF2-40B4-BE49-F238E27FC236}">
                <a16:creationId xmlns:a16="http://schemas.microsoft.com/office/drawing/2014/main" id="{73C19301-9887-4915-89A3-DD20F771D41D}"/>
              </a:ext>
            </a:extLst>
          </p:cNvPr>
          <p:cNvSpPr>
            <a:spLocks noGrp="1"/>
          </p:cNvSpPr>
          <p:nvPr>
            <p:ph sz="quarter" idx="21"/>
          </p:nvPr>
        </p:nvSpPr>
        <p:spPr>
          <a:xfrm>
            <a:off x="9137906" y="2231136"/>
            <a:ext cx="2139696"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54569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78411-4F9C-82F8-EABD-EDBEBF2F71BE}"/>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5" name="Group 4">
            <a:extLst>
              <a:ext uri="{FF2B5EF4-FFF2-40B4-BE49-F238E27FC236}">
                <a16:creationId xmlns:a16="http://schemas.microsoft.com/office/drawing/2014/main" id="{EAF54C46-C040-26D5-ABD1-ECAA83B3D8D5}"/>
              </a:ext>
            </a:extLst>
          </p:cNvPr>
          <p:cNvGrpSpPr/>
          <p:nvPr userDrawn="1"/>
        </p:nvGrpSpPr>
        <p:grpSpPr>
          <a:xfrm>
            <a:off x="9340232" y="5468747"/>
            <a:ext cx="2534437" cy="1122297"/>
            <a:chOff x="8228259" y="3741115"/>
            <a:chExt cx="1543531" cy="683505"/>
          </a:xfrm>
        </p:grpSpPr>
        <p:sp>
          <p:nvSpPr>
            <p:cNvPr id="6" name="Rectangle 5">
              <a:extLst>
                <a:ext uri="{FF2B5EF4-FFF2-40B4-BE49-F238E27FC236}">
                  <a16:creationId xmlns:a16="http://schemas.microsoft.com/office/drawing/2014/main" id="{7E13D39C-C7F3-0320-2C10-4C02E9470D9E}"/>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30C66AA6-52FF-4E86-72BB-8A6585C9FF81}"/>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F6728F32-4E04-7BB9-4819-7464FC8A5297}"/>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BB01B190-CAEA-4C6D-F15B-C019EEF7CDD3}"/>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1" name="Freeform: Shape 10">
                <a:extLst>
                  <a:ext uri="{FF2B5EF4-FFF2-40B4-BE49-F238E27FC236}">
                    <a16:creationId xmlns:a16="http://schemas.microsoft.com/office/drawing/2014/main" id="{0E777500-F785-0E36-3FE0-ED710E36259B}"/>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2401129"/>
            <a:ext cx="3346704" cy="927100"/>
          </a:xfrm>
        </p:spPr>
        <p:txBody>
          <a:bodyPr anchor="b"/>
          <a:lstStyle>
            <a:lvl1pPr>
              <a:defRPr/>
            </a:lvl1pPr>
          </a:lstStyle>
          <a:p>
            <a:r>
              <a:rPr lang="en-GB" noProof="0"/>
              <a:t>Click to edit title</a:t>
            </a:r>
          </a:p>
        </p:txBody>
      </p:sp>
      <p:sp>
        <p:nvSpPr>
          <p:cNvPr id="10" name="Text Placeholder 2">
            <a:extLst>
              <a:ext uri="{FF2B5EF4-FFF2-40B4-BE49-F238E27FC236}">
                <a16:creationId xmlns:a16="http://schemas.microsoft.com/office/drawing/2014/main" id="{852226B1-C1D2-402E-8DC7-63A6EC4E10A2}"/>
              </a:ext>
            </a:extLst>
          </p:cNvPr>
          <p:cNvSpPr>
            <a:spLocks noGrp="1"/>
          </p:cNvSpPr>
          <p:nvPr>
            <p:ph type="body" idx="15" hasCustomPrompt="1"/>
          </p:nvPr>
        </p:nvSpPr>
        <p:spPr>
          <a:xfrm>
            <a:off x="914401" y="3375992"/>
            <a:ext cx="3346704" cy="264911"/>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35" name="Content Placeholder 2">
            <a:extLst>
              <a:ext uri="{FF2B5EF4-FFF2-40B4-BE49-F238E27FC236}">
                <a16:creationId xmlns:a16="http://schemas.microsoft.com/office/drawing/2014/main" id="{AA3B26A7-5C63-4A8B-90B2-FB9644362E5D}"/>
              </a:ext>
            </a:extLst>
          </p:cNvPr>
          <p:cNvSpPr>
            <a:spLocks noGrp="1"/>
          </p:cNvSpPr>
          <p:nvPr>
            <p:ph idx="14"/>
          </p:nvPr>
        </p:nvSpPr>
        <p:spPr>
          <a:xfrm>
            <a:off x="5486400" y="685800"/>
            <a:ext cx="5788152" cy="244094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Content Placeholder 2">
            <a:extLst>
              <a:ext uri="{FF2B5EF4-FFF2-40B4-BE49-F238E27FC236}">
                <a16:creationId xmlns:a16="http://schemas.microsoft.com/office/drawing/2014/main" id="{E79C86A3-914C-4B6C-877E-37D3E2B3A04E}"/>
              </a:ext>
            </a:extLst>
          </p:cNvPr>
          <p:cNvSpPr>
            <a:spLocks noGrp="1"/>
          </p:cNvSpPr>
          <p:nvPr>
            <p:ph idx="16"/>
          </p:nvPr>
        </p:nvSpPr>
        <p:spPr>
          <a:xfrm>
            <a:off x="5486400" y="3731260"/>
            <a:ext cx="5788152" cy="2312924"/>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83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5230-0E25-9DDB-5C9E-64A34EA2DC56}"/>
              </a:ext>
            </a:extLst>
          </p:cNvPr>
          <p:cNvSpPr>
            <a:spLocks noGrp="1"/>
          </p:cNvSpPr>
          <p:nvPr>
            <p:ph type="title" hasCustomPrompt="1"/>
          </p:nvPr>
        </p:nvSpPr>
        <p:spPr>
          <a:xfrm>
            <a:off x="914400" y="-590550"/>
            <a:ext cx="7461504" cy="530352"/>
          </a:xfrm>
        </p:spPr>
        <p:txBody>
          <a:bodyPr/>
          <a:lstStyle>
            <a:lvl1pPr>
              <a:defRPr/>
            </a:lvl1pPr>
          </a:lstStyle>
          <a:p>
            <a:r>
              <a:rPr lang="en-GB" noProof="0"/>
              <a:t>Click to edit title to meet accessibility standards</a:t>
            </a:r>
          </a:p>
        </p:txBody>
      </p:sp>
    </p:spTree>
    <p:extLst>
      <p:ext uri="{BB962C8B-B14F-4D97-AF65-F5344CB8AC3E}">
        <p14:creationId xmlns:p14="http://schemas.microsoft.com/office/powerpoint/2010/main" val="342854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7E354-2E40-C00C-6D35-51521AF94111}"/>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sp>
        <p:nvSpPr>
          <p:cNvPr id="2" name="Title 1">
            <a:extLst>
              <a:ext uri="{FF2B5EF4-FFF2-40B4-BE49-F238E27FC236}">
                <a16:creationId xmlns:a16="http://schemas.microsoft.com/office/drawing/2014/main" id="{68585230-0E25-9DDB-5C9E-64A34EA2DC56}"/>
              </a:ext>
            </a:extLst>
          </p:cNvPr>
          <p:cNvSpPr>
            <a:spLocks noGrp="1"/>
          </p:cNvSpPr>
          <p:nvPr>
            <p:ph type="title" hasCustomPrompt="1"/>
          </p:nvPr>
        </p:nvSpPr>
        <p:spPr>
          <a:xfrm>
            <a:off x="914400" y="-590550"/>
            <a:ext cx="7461504" cy="530352"/>
          </a:xfrm>
        </p:spPr>
        <p:txBody>
          <a:bodyPr/>
          <a:lstStyle>
            <a:lvl1pPr>
              <a:defRPr/>
            </a:lvl1pPr>
          </a:lstStyle>
          <a:p>
            <a:r>
              <a:rPr lang="en-GB" noProof="0"/>
              <a:t>Click to edit title to meet accessibility standards</a:t>
            </a:r>
          </a:p>
        </p:txBody>
      </p:sp>
      <p:grpSp>
        <p:nvGrpSpPr>
          <p:cNvPr id="4" name="Group 3">
            <a:extLst>
              <a:ext uri="{FF2B5EF4-FFF2-40B4-BE49-F238E27FC236}">
                <a16:creationId xmlns:a16="http://schemas.microsoft.com/office/drawing/2014/main" id="{289C48E3-9F14-D106-370B-E817CE2AD9AF}"/>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4C9B4495-919F-114D-C00C-0CAA2B9634BA}"/>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6" name="Group 5">
              <a:extLst>
                <a:ext uri="{FF2B5EF4-FFF2-40B4-BE49-F238E27FC236}">
                  <a16:creationId xmlns:a16="http://schemas.microsoft.com/office/drawing/2014/main" id="{9B7356CD-ADD0-3C9A-9ED3-DD764A184601}"/>
                </a:ext>
              </a:extLst>
            </p:cNvPr>
            <p:cNvGrpSpPr/>
            <p:nvPr userDrawn="1"/>
          </p:nvGrpSpPr>
          <p:grpSpPr>
            <a:xfrm>
              <a:off x="8375904" y="3885090"/>
              <a:ext cx="1251909" cy="395552"/>
              <a:chOff x="10796693" y="6408438"/>
              <a:chExt cx="1251909" cy="395552"/>
            </a:xfrm>
          </p:grpSpPr>
          <p:sp>
            <p:nvSpPr>
              <p:cNvPr id="7" name="Freeform: Shape 6">
                <a:extLst>
                  <a:ext uri="{FF2B5EF4-FFF2-40B4-BE49-F238E27FC236}">
                    <a16:creationId xmlns:a16="http://schemas.microsoft.com/office/drawing/2014/main" id="{9F77E561-85ED-00F2-46FF-04AD684ED82F}"/>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7E332F1C-7AAE-0F2C-6470-552676AFE98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0" name="Freeform: Shape 9">
                <a:extLst>
                  <a:ext uri="{FF2B5EF4-FFF2-40B4-BE49-F238E27FC236}">
                    <a16:creationId xmlns:a16="http://schemas.microsoft.com/office/drawing/2014/main" id="{6E05128E-5015-AF99-18AE-F3C74B2FA900}"/>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10317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nel Lef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6886D-52CA-045D-DDD3-A9213E20D4A3}"/>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8" name="Group 7">
            <a:extLst>
              <a:ext uri="{FF2B5EF4-FFF2-40B4-BE49-F238E27FC236}">
                <a16:creationId xmlns:a16="http://schemas.microsoft.com/office/drawing/2014/main" id="{5E986988-A965-70D7-75A6-E987E0183AFE}"/>
              </a:ext>
            </a:extLst>
          </p:cNvPr>
          <p:cNvGrpSpPr/>
          <p:nvPr userDrawn="1"/>
        </p:nvGrpSpPr>
        <p:grpSpPr>
          <a:xfrm>
            <a:off x="9340232" y="5468747"/>
            <a:ext cx="2534437" cy="1122297"/>
            <a:chOff x="8228259" y="3741115"/>
            <a:chExt cx="1543531" cy="683505"/>
          </a:xfrm>
        </p:grpSpPr>
        <p:sp>
          <p:nvSpPr>
            <p:cNvPr id="9" name="Rectangle 8">
              <a:extLst>
                <a:ext uri="{FF2B5EF4-FFF2-40B4-BE49-F238E27FC236}">
                  <a16:creationId xmlns:a16="http://schemas.microsoft.com/office/drawing/2014/main" id="{F7033460-8570-24E4-CB5F-A8A481A00FF5}"/>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2" name="Group 11">
              <a:extLst>
                <a:ext uri="{FF2B5EF4-FFF2-40B4-BE49-F238E27FC236}">
                  <a16:creationId xmlns:a16="http://schemas.microsoft.com/office/drawing/2014/main" id="{8446EB21-5F8A-7E7A-9EF5-3732C0837DDA}"/>
                </a:ext>
              </a:extLst>
            </p:cNvPr>
            <p:cNvGrpSpPr/>
            <p:nvPr userDrawn="1"/>
          </p:nvGrpSpPr>
          <p:grpSpPr>
            <a:xfrm>
              <a:off x="8375904" y="3885090"/>
              <a:ext cx="1251909" cy="395552"/>
              <a:chOff x="10796693" y="6408438"/>
              <a:chExt cx="1251909" cy="395552"/>
            </a:xfrm>
          </p:grpSpPr>
          <p:sp>
            <p:nvSpPr>
              <p:cNvPr id="13" name="Freeform: Shape 12">
                <a:extLst>
                  <a:ext uri="{FF2B5EF4-FFF2-40B4-BE49-F238E27FC236}">
                    <a16:creationId xmlns:a16="http://schemas.microsoft.com/office/drawing/2014/main" id="{D68C87E1-410E-A337-3447-1A8E92166CD0}"/>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4" name="Freeform: Shape 13">
                <a:extLst>
                  <a:ext uri="{FF2B5EF4-FFF2-40B4-BE49-F238E27FC236}">
                    <a16:creationId xmlns:a16="http://schemas.microsoft.com/office/drawing/2014/main" id="{B3E4ACD7-C918-FB0E-BBF5-B0DF9D5ACD21}"/>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8" name="Freeform: Shape 17">
                <a:extLst>
                  <a:ext uri="{FF2B5EF4-FFF2-40B4-BE49-F238E27FC236}">
                    <a16:creationId xmlns:a16="http://schemas.microsoft.com/office/drawing/2014/main" id="{8CF34E95-BA03-0103-08A2-AE899DE33F28}"/>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grpSp>
        <p:nvGrpSpPr>
          <p:cNvPr id="7" name="Group 6">
            <a:extLst>
              <a:ext uri="{FF2B5EF4-FFF2-40B4-BE49-F238E27FC236}">
                <a16:creationId xmlns:a16="http://schemas.microsoft.com/office/drawing/2014/main" id="{3766D0E0-893B-4D44-A61E-5234147AF75A}"/>
              </a:ext>
              <a:ext uri="{C183D7F6-B498-43B3-948B-1728B52AA6E4}">
                <adec:decorative xmlns:adec="http://schemas.microsoft.com/office/drawing/2017/decorative" val="1"/>
              </a:ext>
            </a:extLst>
          </p:cNvPr>
          <p:cNvGrpSpPr/>
          <p:nvPr userDrawn="1"/>
        </p:nvGrpSpPr>
        <p:grpSpPr bwMode="ltGray">
          <a:xfrm>
            <a:off x="564" y="0"/>
            <a:ext cx="4223999" cy="6858001"/>
            <a:chOff x="564" y="0"/>
            <a:chExt cx="4223999" cy="6858001"/>
          </a:xfrm>
        </p:grpSpPr>
        <p:sp>
          <p:nvSpPr>
            <p:cNvPr id="10" name="Rectangle 9">
              <a:extLst>
                <a:ext uri="{FF2B5EF4-FFF2-40B4-BE49-F238E27FC236}">
                  <a16:creationId xmlns:a16="http://schemas.microsoft.com/office/drawing/2014/main" id="{304B9F80-B9DD-44FF-B3E5-9A3F7C50FD39}"/>
                </a:ext>
              </a:extLst>
            </p:cNvPr>
            <p:cNvSpPr/>
            <p:nvPr userDrawn="1"/>
          </p:nvSpPr>
          <p:spPr bwMode="ltGray">
            <a:xfrm>
              <a:off x="564" y="0"/>
              <a:ext cx="36387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latin typeface="Aptos Display" panose="020B0004020202020204" pitchFamily="34" charset="0"/>
              </a:endParaRPr>
            </a:p>
          </p:txBody>
        </p:sp>
        <p:sp>
          <p:nvSpPr>
            <p:cNvPr id="11" name="Rectangle 10">
              <a:extLst>
                <a:ext uri="{FF2B5EF4-FFF2-40B4-BE49-F238E27FC236}">
                  <a16:creationId xmlns:a16="http://schemas.microsoft.com/office/drawing/2014/main" id="{850DE581-BB61-40E3-A8A7-CF426CCDE989}"/>
                </a:ext>
              </a:extLst>
            </p:cNvPr>
            <p:cNvSpPr/>
            <p:nvPr userDrawn="1"/>
          </p:nvSpPr>
          <p:spPr bwMode="ltGray">
            <a:xfrm rot="5400000">
              <a:off x="503011" y="3136449"/>
              <a:ext cx="6857857" cy="585247"/>
            </a:xfrm>
            <a:prstGeom prst="rect">
              <a:avLst/>
            </a:prstGeom>
            <a:solidFill>
              <a:schemeClr val="accent1"/>
            </a:solidFill>
            <a:ln w="3972" cap="flat">
              <a:noFill/>
              <a:prstDash val="solid"/>
              <a:miter/>
            </a:ln>
          </p:spPr>
          <p:txBody>
            <a:bodyPr rtlCol="0" anchor="ctr"/>
            <a:lstStyle/>
            <a:p>
              <a:endParaRPr lang="en-GB" noProof="0">
                <a:latin typeface="Aptos Display" panose="020B0004020202020204" pitchFamily="34" charset="0"/>
              </a:endParaRPr>
            </a:p>
          </p:txBody>
        </p:sp>
      </p:grpSp>
      <p:sp>
        <p:nvSpPr>
          <p:cNvPr id="15" name="Title 3">
            <a:extLst>
              <a:ext uri="{FF2B5EF4-FFF2-40B4-BE49-F238E27FC236}">
                <a16:creationId xmlns:a16="http://schemas.microsoft.com/office/drawing/2014/main" id="{24672914-3FFC-40BE-96DF-3371F0878509}"/>
              </a:ext>
            </a:extLst>
          </p:cNvPr>
          <p:cNvSpPr>
            <a:spLocks noGrp="1"/>
          </p:cNvSpPr>
          <p:nvPr>
            <p:ph type="title" hasCustomPrompt="1"/>
          </p:nvPr>
        </p:nvSpPr>
        <p:spPr>
          <a:xfrm>
            <a:off x="914400" y="1218850"/>
            <a:ext cx="2898648" cy="1280160"/>
          </a:xfrm>
        </p:spPr>
        <p:txBody>
          <a:bodyPr anchor="b"/>
          <a:lstStyle>
            <a:lvl1pPr>
              <a:lnSpc>
                <a:spcPct val="85000"/>
              </a:lnSpc>
              <a:defRPr>
                <a:solidFill>
                  <a:schemeClr val="bg1"/>
                </a:solidFill>
              </a:defRPr>
            </a:lvl1pPr>
          </a:lstStyle>
          <a:p>
            <a:r>
              <a:rPr lang="en-GB" noProof="0"/>
              <a:t>Click to edit title</a:t>
            </a:r>
          </a:p>
        </p:txBody>
      </p:sp>
      <p:sp>
        <p:nvSpPr>
          <p:cNvPr id="21" name="Text Placeholder 2">
            <a:extLst>
              <a:ext uri="{FF2B5EF4-FFF2-40B4-BE49-F238E27FC236}">
                <a16:creationId xmlns:a16="http://schemas.microsoft.com/office/drawing/2014/main" id="{7A1730B2-E7B8-450B-AFF8-700D1EC973DB}"/>
              </a:ext>
            </a:extLst>
          </p:cNvPr>
          <p:cNvSpPr>
            <a:spLocks noGrp="1"/>
          </p:cNvSpPr>
          <p:nvPr>
            <p:ph type="body" idx="15" hasCustomPrompt="1"/>
          </p:nvPr>
        </p:nvSpPr>
        <p:spPr>
          <a:xfrm>
            <a:off x="914400" y="2598611"/>
            <a:ext cx="2898648"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71" name="Text Placeholder 5">
            <a:extLst>
              <a:ext uri="{FF2B5EF4-FFF2-40B4-BE49-F238E27FC236}">
                <a16:creationId xmlns:a16="http://schemas.microsoft.com/office/drawing/2014/main" id="{F5ED27D9-4FA2-4837-8E14-31B3BB283DFB}"/>
              </a:ext>
            </a:extLst>
          </p:cNvPr>
          <p:cNvSpPr>
            <a:spLocks noGrp="1"/>
          </p:cNvSpPr>
          <p:nvPr>
            <p:ph type="body" sz="quarter" idx="28" hasCustomPrompt="1"/>
          </p:nvPr>
        </p:nvSpPr>
        <p:spPr>
          <a:xfrm>
            <a:off x="914400" y="3122867"/>
            <a:ext cx="2898648" cy="3054096"/>
          </a:xfrm>
        </p:spPr>
        <p:txBody>
          <a:bodyPr/>
          <a:lstStyle>
            <a:lvl1pPr>
              <a:defRPr sz="1800" b="1">
                <a:solidFill>
                  <a:schemeClr val="bg1"/>
                </a:solidFill>
              </a:defRPr>
            </a:lvl1pPr>
            <a:lvl2pPr marL="0" indent="0">
              <a:buClr>
                <a:schemeClr val="bg1"/>
              </a:buClr>
              <a:buFont typeface="Arial" panose="020B0604020202020204" pitchFamily="34" charset="0"/>
              <a:buChar char="​"/>
              <a:defRPr sz="1400" b="1">
                <a:solidFill>
                  <a:schemeClr val="accent1">
                    <a:lumMod val="20000"/>
                    <a:lumOff val="80000"/>
                  </a:schemeClr>
                </a:solidFill>
              </a:defRPr>
            </a:lvl2pPr>
            <a:lvl3pPr marL="0" indent="0">
              <a:buFont typeface="Arial" panose="020B0604020202020204" pitchFamily="34" charset="0"/>
              <a:buChar char="​"/>
              <a:defRPr sz="1200" b="1">
                <a:solidFill>
                  <a:schemeClr val="bg1"/>
                </a:solidFill>
              </a:defRPr>
            </a:lvl3pPr>
            <a:lvl4pPr>
              <a:buNone/>
              <a:defRPr sz="2400" b="1">
                <a:solidFill>
                  <a:schemeClr val="bg1"/>
                </a:solidFill>
              </a:defRPr>
            </a:lvl4pPr>
            <a:lvl5pPr>
              <a:defRPr sz="2000" b="1">
                <a:solidFill>
                  <a:schemeClr val="bg1"/>
                </a:solidFill>
              </a:defRPr>
            </a:lvl5pPr>
            <a:lvl6pPr>
              <a:defRPr sz="2400" b="1">
                <a:solidFill>
                  <a:schemeClr val="bg1"/>
                </a:solidFill>
              </a:defRPr>
            </a:lvl6pPr>
            <a:lvl7pPr>
              <a:defRPr sz="2000" b="1">
                <a:solidFill>
                  <a:schemeClr val="bg1"/>
                </a:solidFill>
              </a:defRPr>
            </a:lvl7pPr>
            <a:lvl8pPr>
              <a:defRPr sz="2000" b="1">
                <a:solidFill>
                  <a:schemeClr val="bg1"/>
                </a:solidFill>
              </a:defRPr>
            </a:lvl8pPr>
            <a:lvl9pPr>
              <a:defRPr sz="1800" b="1">
                <a:solidFill>
                  <a:schemeClr val="bg1"/>
                </a:solidFill>
              </a:defRPr>
            </a:lvl9pPr>
          </a:lstStyle>
          <a:p>
            <a:pPr lvl="0"/>
            <a:r>
              <a:rPr lang="en-GB" noProof="0"/>
              <a:t>Click to edit text</a:t>
            </a:r>
          </a:p>
          <a:p>
            <a:pPr lvl="1"/>
            <a:r>
              <a:rPr lang="en-GB" noProof="0"/>
              <a:t>Second level</a:t>
            </a:r>
          </a:p>
          <a:p>
            <a:pPr lvl="2"/>
            <a:r>
              <a:rPr lang="en-GB" noProof="0"/>
              <a:t>Third level</a:t>
            </a:r>
          </a:p>
        </p:txBody>
      </p:sp>
      <p:sp>
        <p:nvSpPr>
          <p:cNvPr id="20" name="Content Placeholder 5">
            <a:extLst>
              <a:ext uri="{FF2B5EF4-FFF2-40B4-BE49-F238E27FC236}">
                <a16:creationId xmlns:a16="http://schemas.microsoft.com/office/drawing/2014/main" id="{89FDD9AF-B4BF-416A-8DB8-F9B6FF19F4C9}"/>
              </a:ext>
            </a:extLst>
          </p:cNvPr>
          <p:cNvSpPr>
            <a:spLocks noGrp="1"/>
          </p:cNvSpPr>
          <p:nvPr>
            <p:ph sz="quarter" idx="12"/>
          </p:nvPr>
        </p:nvSpPr>
        <p:spPr>
          <a:xfrm>
            <a:off x="4572000" y="1218850"/>
            <a:ext cx="3044952" cy="49533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Content Placeholder 2">
            <a:extLst>
              <a:ext uri="{FF2B5EF4-FFF2-40B4-BE49-F238E27FC236}">
                <a16:creationId xmlns:a16="http://schemas.microsoft.com/office/drawing/2014/main" id="{90096A93-39E6-48E8-8984-8868678E2EE6}"/>
              </a:ext>
            </a:extLst>
          </p:cNvPr>
          <p:cNvSpPr>
            <a:spLocks noGrp="1"/>
          </p:cNvSpPr>
          <p:nvPr>
            <p:ph idx="30"/>
          </p:nvPr>
        </p:nvSpPr>
        <p:spPr>
          <a:xfrm>
            <a:off x="8229600" y="1218850"/>
            <a:ext cx="3044952" cy="4953350"/>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01602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nel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4B9F80-B9DD-44FF-B3E5-9A3F7C50FD39}"/>
              </a:ext>
              <a:ext uri="{C183D7F6-B498-43B3-948B-1728B52AA6E4}">
                <adec:decorative xmlns:adec="http://schemas.microsoft.com/office/drawing/2017/decorative" val="1"/>
              </a:ext>
            </a:extLst>
          </p:cNvPr>
          <p:cNvSpPr/>
          <p:nvPr userDrawn="1"/>
        </p:nvSpPr>
        <p:spPr bwMode="ltGray">
          <a:xfrm flipH="1">
            <a:off x="8553248" y="0"/>
            <a:ext cx="36387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11" name="Rectangle 10">
            <a:extLst>
              <a:ext uri="{FF2B5EF4-FFF2-40B4-BE49-F238E27FC236}">
                <a16:creationId xmlns:a16="http://schemas.microsoft.com/office/drawing/2014/main" id="{850DE581-BB61-40E3-A8A7-CF426CCDE989}"/>
              </a:ext>
              <a:ext uri="{C183D7F6-B498-43B3-948B-1728B52AA6E4}">
                <adec:decorative xmlns:adec="http://schemas.microsoft.com/office/drawing/2017/decorative" val="1"/>
              </a:ext>
            </a:extLst>
          </p:cNvPr>
          <p:cNvSpPr/>
          <p:nvPr userDrawn="1"/>
        </p:nvSpPr>
        <p:spPr bwMode="ltGray">
          <a:xfrm rot="16200000" flipH="1">
            <a:off x="4831696" y="3136449"/>
            <a:ext cx="6857857" cy="585247"/>
          </a:xfrm>
          <a:prstGeom prst="rect">
            <a:avLst/>
          </a:prstGeom>
          <a:solidFill>
            <a:schemeClr val="accent1"/>
          </a:solidFill>
          <a:ln w="3972" cap="flat">
            <a:noFill/>
            <a:prstDash val="solid"/>
            <a:miter/>
          </a:ln>
        </p:spPr>
        <p:txBody>
          <a:bodyPr rtlCol="0" anchor="ctr"/>
          <a:lstStyle/>
          <a:p>
            <a:endParaRPr lang="en-GB" noProof="0"/>
          </a:p>
        </p:txBody>
      </p:sp>
      <p:sp>
        <p:nvSpPr>
          <p:cNvPr id="2" name="Title 1">
            <a:extLst>
              <a:ext uri="{FF2B5EF4-FFF2-40B4-BE49-F238E27FC236}">
                <a16:creationId xmlns:a16="http://schemas.microsoft.com/office/drawing/2014/main" id="{0E6FE6B7-8805-4582-84B0-25D75248FFCA}"/>
              </a:ext>
            </a:extLst>
          </p:cNvPr>
          <p:cNvSpPr>
            <a:spLocks noGrp="1"/>
          </p:cNvSpPr>
          <p:nvPr>
            <p:ph type="title" hasCustomPrompt="1"/>
          </p:nvPr>
        </p:nvSpPr>
        <p:spPr>
          <a:xfrm>
            <a:off x="914400" y="685800"/>
            <a:ext cx="6711696" cy="530352"/>
          </a:xfrm>
        </p:spPr>
        <p:txBody>
          <a:bodyPr anchor="b"/>
          <a:lstStyle>
            <a:lvl1pPr>
              <a:lnSpc>
                <a:spcPct val="89000"/>
              </a:lnSpc>
              <a:defRPr sz="3400"/>
            </a:lvl1pPr>
          </a:lstStyle>
          <a:p>
            <a:r>
              <a:rPr lang="en-GB" noProof="0"/>
              <a:t>Click to edit title</a:t>
            </a:r>
          </a:p>
        </p:txBody>
      </p:sp>
      <p:sp>
        <p:nvSpPr>
          <p:cNvPr id="147" name="Text Placeholder 2">
            <a:extLst>
              <a:ext uri="{FF2B5EF4-FFF2-40B4-BE49-F238E27FC236}">
                <a16:creationId xmlns:a16="http://schemas.microsoft.com/office/drawing/2014/main" id="{20529D69-1F8C-412D-B25D-ED4E6D8B1958}"/>
              </a:ext>
            </a:extLst>
          </p:cNvPr>
          <p:cNvSpPr>
            <a:spLocks noGrp="1"/>
          </p:cNvSpPr>
          <p:nvPr>
            <p:ph type="body" idx="15" hasCustomPrompt="1"/>
          </p:nvPr>
        </p:nvSpPr>
        <p:spPr>
          <a:xfrm>
            <a:off x="914400" y="1261872"/>
            <a:ext cx="6711696"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182" name="Content Placeholder 5">
            <a:extLst>
              <a:ext uri="{FF2B5EF4-FFF2-40B4-BE49-F238E27FC236}">
                <a16:creationId xmlns:a16="http://schemas.microsoft.com/office/drawing/2014/main" id="{7F6D5902-0148-4626-8E7B-1250AD5DAA0B}"/>
              </a:ext>
            </a:extLst>
          </p:cNvPr>
          <p:cNvSpPr>
            <a:spLocks noGrp="1"/>
          </p:cNvSpPr>
          <p:nvPr>
            <p:ph sz="quarter" idx="12"/>
          </p:nvPr>
        </p:nvSpPr>
        <p:spPr>
          <a:xfrm>
            <a:off x="914400" y="2231136"/>
            <a:ext cx="3044952" cy="39410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1" name="Content Placeholder 2">
            <a:extLst>
              <a:ext uri="{FF2B5EF4-FFF2-40B4-BE49-F238E27FC236}">
                <a16:creationId xmlns:a16="http://schemas.microsoft.com/office/drawing/2014/main" id="{C767FD6E-ECBC-4D4B-AFB3-47E9DE99F7D8}"/>
              </a:ext>
            </a:extLst>
          </p:cNvPr>
          <p:cNvSpPr>
            <a:spLocks noGrp="1"/>
          </p:cNvSpPr>
          <p:nvPr>
            <p:ph idx="1"/>
          </p:nvPr>
        </p:nvSpPr>
        <p:spPr>
          <a:xfrm>
            <a:off x="4572000" y="2231136"/>
            <a:ext cx="3044952"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5">
            <a:extLst>
              <a:ext uri="{FF2B5EF4-FFF2-40B4-BE49-F238E27FC236}">
                <a16:creationId xmlns:a16="http://schemas.microsoft.com/office/drawing/2014/main" id="{A72707AD-1A2B-4F2A-A77B-46379CCA7B7D}"/>
              </a:ext>
            </a:extLst>
          </p:cNvPr>
          <p:cNvSpPr>
            <a:spLocks noGrp="1"/>
          </p:cNvSpPr>
          <p:nvPr>
            <p:ph type="body" sz="quarter" idx="28" hasCustomPrompt="1"/>
          </p:nvPr>
        </p:nvSpPr>
        <p:spPr>
          <a:xfrm>
            <a:off x="8503920" y="2148840"/>
            <a:ext cx="2743200" cy="4023360"/>
          </a:xfrm>
        </p:spPr>
        <p:txBody>
          <a:bodyPr/>
          <a:lstStyle>
            <a:lvl1pPr>
              <a:defRPr sz="1800" b="1">
                <a:solidFill>
                  <a:schemeClr val="bg1"/>
                </a:solidFill>
              </a:defRPr>
            </a:lvl1pPr>
            <a:lvl2pPr marL="0" indent="0">
              <a:buClr>
                <a:schemeClr val="bg1"/>
              </a:buClr>
              <a:buFont typeface="Arial" panose="020B0604020202020204" pitchFamily="34" charset="0"/>
              <a:buChar char="​"/>
              <a:defRPr sz="1400" b="1">
                <a:solidFill>
                  <a:schemeClr val="accent1">
                    <a:lumMod val="20000"/>
                    <a:lumOff val="80000"/>
                  </a:schemeClr>
                </a:solidFill>
              </a:defRPr>
            </a:lvl2pPr>
            <a:lvl3pPr marL="0" indent="0">
              <a:buFont typeface="Arial" panose="020B0604020202020204" pitchFamily="34" charset="0"/>
              <a:buNone/>
              <a:defRPr sz="1200" b="1">
                <a:solidFill>
                  <a:schemeClr val="bg1"/>
                </a:solidFill>
              </a:defRPr>
            </a:lvl3pPr>
            <a:lvl4pPr>
              <a:buNone/>
              <a:defRPr sz="2400" b="1">
                <a:solidFill>
                  <a:schemeClr val="bg1"/>
                </a:solidFill>
              </a:defRPr>
            </a:lvl4pPr>
            <a:lvl5pPr>
              <a:defRPr sz="2000" b="1">
                <a:solidFill>
                  <a:schemeClr val="bg1"/>
                </a:solidFill>
              </a:defRPr>
            </a:lvl5pPr>
            <a:lvl6pPr>
              <a:defRPr sz="2400" b="1">
                <a:solidFill>
                  <a:schemeClr val="bg1"/>
                </a:solidFill>
              </a:defRPr>
            </a:lvl6pPr>
            <a:lvl7pPr>
              <a:defRPr sz="2000" b="1">
                <a:solidFill>
                  <a:schemeClr val="bg1"/>
                </a:solidFill>
              </a:defRPr>
            </a:lvl7pPr>
            <a:lvl8pPr>
              <a:defRPr sz="2000" b="1">
                <a:solidFill>
                  <a:schemeClr val="bg1"/>
                </a:solidFill>
              </a:defRPr>
            </a:lvl8pPr>
            <a:lvl9pPr>
              <a:defRPr sz="1800" b="1">
                <a:solidFill>
                  <a:schemeClr val="bg1"/>
                </a:solidFill>
              </a:defRPr>
            </a:lvl9pPr>
          </a:lstStyle>
          <a:p>
            <a:pPr lvl="0"/>
            <a:r>
              <a:rPr lang="en-GB" noProof="0"/>
              <a:t>Click to edit text</a:t>
            </a:r>
          </a:p>
          <a:p>
            <a:pPr lvl="1"/>
            <a:r>
              <a:rPr lang="en-GB" noProof="0"/>
              <a:t>Second level</a:t>
            </a:r>
          </a:p>
          <a:p>
            <a:pPr lvl="2"/>
            <a:r>
              <a:rPr lang="en-GB" noProof="0"/>
              <a:t>Third level</a:t>
            </a:r>
          </a:p>
        </p:txBody>
      </p:sp>
      <p:grpSp>
        <p:nvGrpSpPr>
          <p:cNvPr id="4" name="Group 3">
            <a:extLst>
              <a:ext uri="{FF2B5EF4-FFF2-40B4-BE49-F238E27FC236}">
                <a16:creationId xmlns:a16="http://schemas.microsoft.com/office/drawing/2014/main" id="{A0A0A295-6D7B-E68B-0427-3BD06779C988}"/>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6C0CF225-7728-5976-96DF-BAFEC8BBD464}"/>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7" name="Group 6">
              <a:extLst>
                <a:ext uri="{FF2B5EF4-FFF2-40B4-BE49-F238E27FC236}">
                  <a16:creationId xmlns:a16="http://schemas.microsoft.com/office/drawing/2014/main" id="{E9F154E0-F9D0-21F2-EAE4-FD2907B7D11F}"/>
                </a:ext>
              </a:extLst>
            </p:cNvPr>
            <p:cNvGrpSpPr/>
            <p:nvPr userDrawn="1"/>
          </p:nvGrpSpPr>
          <p:grpSpPr>
            <a:xfrm>
              <a:off x="8375904" y="3885090"/>
              <a:ext cx="1251909" cy="395552"/>
              <a:chOff x="10796693" y="6408438"/>
              <a:chExt cx="1251909" cy="395552"/>
            </a:xfrm>
          </p:grpSpPr>
          <p:sp>
            <p:nvSpPr>
              <p:cNvPr id="8" name="Freeform: Shape 7">
                <a:extLst>
                  <a:ext uri="{FF2B5EF4-FFF2-40B4-BE49-F238E27FC236}">
                    <a16:creationId xmlns:a16="http://schemas.microsoft.com/office/drawing/2014/main" id="{579B2D18-B05A-C78E-12D3-55CB97B27663}"/>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9" name="Freeform: Shape 8">
                <a:extLst>
                  <a:ext uri="{FF2B5EF4-FFF2-40B4-BE49-F238E27FC236}">
                    <a16:creationId xmlns:a16="http://schemas.microsoft.com/office/drawing/2014/main" id="{D3C106A4-7FED-4AFF-0A05-3B1879D4C482}"/>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7771AFAD-88D6-F9AC-AA3C-5002F658D2E1}"/>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00299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4F3AC50-E1C6-41D8-B968-30DCA37995E4}"/>
              </a:ext>
            </a:extLst>
          </p:cNvPr>
          <p:cNvSpPr>
            <a:spLocks noGrp="1"/>
          </p:cNvSpPr>
          <p:nvPr>
            <p:ph type="pic" sz="quarter" idx="13" hasCustomPrompt="1"/>
          </p:nvPr>
        </p:nvSpPr>
        <p:spPr>
          <a:xfrm>
            <a:off x="0" y="0"/>
            <a:ext cx="12192000" cy="6858000"/>
          </a:xfrm>
          <a:noFill/>
        </p:spPr>
        <p:txBody>
          <a:bodyPr tIns="2468880"/>
          <a:lstStyle>
            <a:lvl1pPr algn="ctr">
              <a:buNone/>
              <a:defRPr/>
            </a:lvl1pPr>
          </a:lstStyle>
          <a:p>
            <a:r>
              <a:rPr lang="en-GB" noProof="0"/>
              <a:t>Click to insert image</a:t>
            </a:r>
          </a:p>
        </p:txBody>
      </p:sp>
      <p:sp>
        <p:nvSpPr>
          <p:cNvPr id="2" name="Title 1">
            <a:extLst>
              <a:ext uri="{FF2B5EF4-FFF2-40B4-BE49-F238E27FC236}">
                <a16:creationId xmlns:a16="http://schemas.microsoft.com/office/drawing/2014/main" id="{9B115DE2-F06F-40EC-85FF-DF27487D9C41}"/>
              </a:ext>
            </a:extLst>
          </p:cNvPr>
          <p:cNvSpPr>
            <a:spLocks noGrp="1"/>
          </p:cNvSpPr>
          <p:nvPr>
            <p:ph type="title" hasCustomPrompt="1"/>
          </p:nvPr>
        </p:nvSpPr>
        <p:spPr>
          <a:xfrm>
            <a:off x="914400" y="3163824"/>
            <a:ext cx="7461504" cy="530352"/>
          </a:xfrm>
        </p:spPr>
        <p:txBody>
          <a:bodyPr anchor="ctr"/>
          <a:lstStyle>
            <a:lvl1pPr>
              <a:defRPr>
                <a:solidFill>
                  <a:schemeClr val="bg1"/>
                </a:solidFill>
              </a:defRPr>
            </a:lvl1pPr>
          </a:lstStyle>
          <a:p>
            <a:r>
              <a:rPr lang="en-GB" noProof="0"/>
              <a:t>Click to edit title</a:t>
            </a:r>
          </a:p>
        </p:txBody>
      </p:sp>
    </p:spTree>
    <p:extLst>
      <p:ext uri="{BB962C8B-B14F-4D97-AF65-F5344CB8AC3E}">
        <p14:creationId xmlns:p14="http://schemas.microsoft.com/office/powerpoint/2010/main" val="1953909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F58A834B-D565-48AF-A881-350AA8604C22}"/>
              </a:ext>
            </a:extLst>
          </p:cNvPr>
          <p:cNvSpPr>
            <a:spLocks noGrp="1"/>
          </p:cNvSpPr>
          <p:nvPr>
            <p:ph type="title" hasCustomPrompt="1"/>
          </p:nvPr>
        </p:nvSpPr>
        <p:spPr>
          <a:xfrm>
            <a:off x="914400" y="774527"/>
            <a:ext cx="3657600" cy="868293"/>
          </a:xfrm>
        </p:spPr>
        <p:txBody>
          <a:bodyPr anchor="t"/>
          <a:lstStyle>
            <a:lvl1pPr>
              <a:lnSpc>
                <a:spcPct val="85000"/>
              </a:lnSpc>
              <a:defRPr/>
            </a:lvl1pPr>
          </a:lstStyle>
          <a:p>
            <a:r>
              <a:rPr lang="en-GB" noProof="0"/>
              <a:t>Click to edit two-line title</a:t>
            </a:r>
          </a:p>
        </p:txBody>
      </p:sp>
      <p:sp>
        <p:nvSpPr>
          <p:cNvPr id="15" name="Text Placeholder 2">
            <a:extLst>
              <a:ext uri="{FF2B5EF4-FFF2-40B4-BE49-F238E27FC236}">
                <a16:creationId xmlns:a16="http://schemas.microsoft.com/office/drawing/2014/main" id="{2A172EBD-C521-4295-A571-2899AB19CDB7}"/>
              </a:ext>
            </a:extLst>
          </p:cNvPr>
          <p:cNvSpPr>
            <a:spLocks noGrp="1"/>
          </p:cNvSpPr>
          <p:nvPr>
            <p:ph type="body" idx="13" hasCustomPrompt="1"/>
          </p:nvPr>
        </p:nvSpPr>
        <p:spPr>
          <a:xfrm>
            <a:off x="914400" y="1701830"/>
            <a:ext cx="3657600"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17" name="Content Placeholder 5">
            <a:extLst>
              <a:ext uri="{FF2B5EF4-FFF2-40B4-BE49-F238E27FC236}">
                <a16:creationId xmlns:a16="http://schemas.microsoft.com/office/drawing/2014/main" id="{5DA67C14-369C-42D5-9365-EB1342657E2D}"/>
              </a:ext>
            </a:extLst>
          </p:cNvPr>
          <p:cNvSpPr>
            <a:spLocks noGrp="1"/>
          </p:cNvSpPr>
          <p:nvPr>
            <p:ph sz="quarter" idx="12"/>
          </p:nvPr>
        </p:nvSpPr>
        <p:spPr>
          <a:xfrm>
            <a:off x="914400" y="2651760"/>
            <a:ext cx="3657600"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Picture Placeholder 5">
            <a:extLst>
              <a:ext uri="{FF2B5EF4-FFF2-40B4-BE49-F238E27FC236}">
                <a16:creationId xmlns:a16="http://schemas.microsoft.com/office/drawing/2014/main" id="{A600E790-DAF2-4D1A-8036-CC3A6867D062}"/>
              </a:ext>
            </a:extLst>
          </p:cNvPr>
          <p:cNvSpPr>
            <a:spLocks noGrp="1"/>
          </p:cNvSpPr>
          <p:nvPr>
            <p:ph type="pic" sz="quarter" idx="14" hasCustomPrompt="1"/>
          </p:nvPr>
        </p:nvSpPr>
        <p:spPr>
          <a:xfrm>
            <a:off x="5480050" y="0"/>
            <a:ext cx="3206750" cy="3352800"/>
          </a:xfrm>
          <a:noFill/>
        </p:spPr>
        <p:txBody>
          <a:bodyPr tIns="548640"/>
          <a:lstStyle>
            <a:lvl1pPr algn="ctr">
              <a:buNone/>
              <a:defRPr/>
            </a:lvl1pPr>
          </a:lstStyle>
          <a:p>
            <a:r>
              <a:rPr lang="en-GB" noProof="0"/>
              <a:t>Click to insert image</a:t>
            </a:r>
          </a:p>
        </p:txBody>
      </p:sp>
      <p:sp>
        <p:nvSpPr>
          <p:cNvPr id="40" name="Picture Placeholder 5">
            <a:extLst>
              <a:ext uri="{FF2B5EF4-FFF2-40B4-BE49-F238E27FC236}">
                <a16:creationId xmlns:a16="http://schemas.microsoft.com/office/drawing/2014/main" id="{B4E206FA-D948-4562-B8C6-49DBC573DE19}"/>
              </a:ext>
            </a:extLst>
          </p:cNvPr>
          <p:cNvSpPr>
            <a:spLocks noGrp="1"/>
          </p:cNvSpPr>
          <p:nvPr>
            <p:ph type="pic" sz="quarter" idx="16" hasCustomPrompt="1"/>
          </p:nvPr>
        </p:nvSpPr>
        <p:spPr>
          <a:xfrm>
            <a:off x="8835390" y="0"/>
            <a:ext cx="3356610" cy="1751798"/>
          </a:xfrm>
          <a:noFill/>
        </p:spPr>
        <p:txBody>
          <a:bodyPr tIns="548640"/>
          <a:lstStyle>
            <a:lvl1pPr algn="ctr">
              <a:buNone/>
              <a:defRPr/>
            </a:lvl1pPr>
          </a:lstStyle>
          <a:p>
            <a:r>
              <a:rPr lang="en-GB" noProof="0"/>
              <a:t>Click to insert image</a:t>
            </a:r>
          </a:p>
        </p:txBody>
      </p:sp>
      <p:sp>
        <p:nvSpPr>
          <p:cNvPr id="41" name="Picture Placeholder 5">
            <a:extLst>
              <a:ext uri="{FF2B5EF4-FFF2-40B4-BE49-F238E27FC236}">
                <a16:creationId xmlns:a16="http://schemas.microsoft.com/office/drawing/2014/main" id="{A3BCA447-8ED8-43A4-85DD-2F042994BFD1}"/>
              </a:ext>
            </a:extLst>
          </p:cNvPr>
          <p:cNvSpPr>
            <a:spLocks noGrp="1"/>
          </p:cNvSpPr>
          <p:nvPr>
            <p:ph type="pic" sz="quarter" idx="17" hasCustomPrompt="1"/>
          </p:nvPr>
        </p:nvSpPr>
        <p:spPr>
          <a:xfrm>
            <a:off x="8835390" y="1884546"/>
            <a:ext cx="3356610" cy="3088907"/>
          </a:xfrm>
          <a:noFill/>
        </p:spPr>
        <p:txBody>
          <a:bodyPr tIns="548640"/>
          <a:lstStyle>
            <a:lvl1pPr algn="ctr">
              <a:buNone/>
              <a:defRPr/>
            </a:lvl1pPr>
          </a:lstStyle>
          <a:p>
            <a:r>
              <a:rPr lang="en-GB" noProof="0"/>
              <a:t>Click to insert image</a:t>
            </a:r>
          </a:p>
        </p:txBody>
      </p:sp>
      <p:sp>
        <p:nvSpPr>
          <p:cNvPr id="42" name="Picture Placeholder 5">
            <a:extLst>
              <a:ext uri="{FF2B5EF4-FFF2-40B4-BE49-F238E27FC236}">
                <a16:creationId xmlns:a16="http://schemas.microsoft.com/office/drawing/2014/main" id="{4C7EC5F8-DF94-45B5-B1DB-A94BEB961347}"/>
              </a:ext>
            </a:extLst>
          </p:cNvPr>
          <p:cNvSpPr>
            <a:spLocks noGrp="1"/>
          </p:cNvSpPr>
          <p:nvPr>
            <p:ph type="pic" sz="quarter" idx="18" hasCustomPrompt="1"/>
          </p:nvPr>
        </p:nvSpPr>
        <p:spPr>
          <a:xfrm>
            <a:off x="8835390" y="5106201"/>
            <a:ext cx="3356610" cy="1751799"/>
          </a:xfrm>
          <a:noFill/>
        </p:spPr>
        <p:txBody>
          <a:bodyPr tIns="548640"/>
          <a:lstStyle>
            <a:lvl1pPr algn="ctr">
              <a:buNone/>
              <a:defRPr/>
            </a:lvl1pPr>
          </a:lstStyle>
          <a:p>
            <a:r>
              <a:rPr lang="en-GB" noProof="0"/>
              <a:t>Click to insert image</a:t>
            </a:r>
          </a:p>
        </p:txBody>
      </p:sp>
      <p:sp>
        <p:nvSpPr>
          <p:cNvPr id="39" name="Picture Placeholder 5">
            <a:extLst>
              <a:ext uri="{FF2B5EF4-FFF2-40B4-BE49-F238E27FC236}">
                <a16:creationId xmlns:a16="http://schemas.microsoft.com/office/drawing/2014/main" id="{8E136E8B-64EC-4B91-9CFD-F51E945E891A}"/>
              </a:ext>
            </a:extLst>
          </p:cNvPr>
          <p:cNvSpPr>
            <a:spLocks noGrp="1"/>
          </p:cNvSpPr>
          <p:nvPr>
            <p:ph type="pic" sz="quarter" idx="15" hasCustomPrompt="1"/>
          </p:nvPr>
        </p:nvSpPr>
        <p:spPr>
          <a:xfrm>
            <a:off x="5480050" y="3505200"/>
            <a:ext cx="3206750" cy="3352801"/>
          </a:xfrm>
          <a:noFill/>
        </p:spPr>
        <p:txBody>
          <a:bodyPr tIns="548640"/>
          <a:lstStyle>
            <a:lvl1pPr algn="ctr">
              <a:buNone/>
              <a:defRPr/>
            </a:lvl1pPr>
          </a:lstStyle>
          <a:p>
            <a:r>
              <a:rPr lang="en-GB" noProof="0"/>
              <a:t>Click to insert image</a:t>
            </a:r>
          </a:p>
        </p:txBody>
      </p:sp>
    </p:spTree>
    <p:extLst>
      <p:ext uri="{BB962C8B-B14F-4D97-AF65-F5344CB8AC3E}">
        <p14:creationId xmlns:p14="http://schemas.microsoft.com/office/powerpoint/2010/main" val="3251530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Statist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F26A81-1F2B-4B43-8B98-8C1A3AAD0D2A}"/>
              </a:ext>
              <a:ext uri="{C183D7F6-B498-43B3-948B-1728B52AA6E4}">
                <adec:decorative xmlns:adec="http://schemas.microsoft.com/office/drawing/2017/decorative" val="1"/>
              </a:ext>
            </a:extLst>
          </p:cNvPr>
          <p:cNvGrpSpPr/>
          <p:nvPr userDrawn="1"/>
        </p:nvGrpSpPr>
        <p:grpSpPr bwMode="ltGray">
          <a:xfrm>
            <a:off x="-1" y="-6870"/>
            <a:ext cx="4678502" cy="6864872"/>
            <a:chOff x="-1" y="-6870"/>
            <a:chExt cx="4678502" cy="6864872"/>
          </a:xfrm>
        </p:grpSpPr>
        <p:sp>
          <p:nvSpPr>
            <p:cNvPr id="8" name="Rectangle 7">
              <a:extLst>
                <a:ext uri="{FF2B5EF4-FFF2-40B4-BE49-F238E27FC236}">
                  <a16:creationId xmlns:a16="http://schemas.microsoft.com/office/drawing/2014/main" id="{D27821F6-1812-4115-89CE-E572866D4EC9}"/>
                </a:ext>
              </a:extLst>
            </p:cNvPr>
            <p:cNvSpPr/>
            <p:nvPr userDrawn="1"/>
          </p:nvSpPr>
          <p:spPr bwMode="ltGray">
            <a:xfrm>
              <a:off x="-1" y="0"/>
              <a:ext cx="4157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13" name="Rectangle 12">
              <a:extLst>
                <a:ext uri="{FF2B5EF4-FFF2-40B4-BE49-F238E27FC236}">
                  <a16:creationId xmlns:a16="http://schemas.microsoft.com/office/drawing/2014/main" id="{754A70D7-4004-4E06-AEC5-88723596D244}"/>
                </a:ext>
              </a:extLst>
            </p:cNvPr>
            <p:cNvSpPr/>
            <p:nvPr userDrawn="1"/>
          </p:nvSpPr>
          <p:spPr bwMode="ltGray">
            <a:xfrm rot="5400000">
              <a:off x="949208" y="3128708"/>
              <a:ext cx="6864872" cy="593715"/>
            </a:xfrm>
            <a:prstGeom prst="rect">
              <a:avLst/>
            </a:prstGeom>
            <a:solidFill>
              <a:schemeClr val="accent1"/>
            </a:solidFill>
            <a:ln w="3972" cap="flat">
              <a:noFill/>
              <a:prstDash val="solid"/>
              <a:miter/>
            </a:ln>
          </p:spPr>
          <p:txBody>
            <a:bodyPr rtlCol="0" anchor="ctr"/>
            <a:lstStyle/>
            <a:p>
              <a:endParaRPr lang="en-GB" noProof="0"/>
            </a:p>
          </p:txBody>
        </p:sp>
      </p:grpSp>
      <p:sp>
        <p:nvSpPr>
          <p:cNvPr id="3" name="Title 2">
            <a:extLst>
              <a:ext uri="{FF2B5EF4-FFF2-40B4-BE49-F238E27FC236}">
                <a16:creationId xmlns:a16="http://schemas.microsoft.com/office/drawing/2014/main" id="{8C76821F-C2DC-E87F-C11A-F459E1D69326}"/>
              </a:ext>
            </a:extLst>
          </p:cNvPr>
          <p:cNvSpPr>
            <a:spLocks noGrp="1"/>
          </p:cNvSpPr>
          <p:nvPr>
            <p:ph type="title" hasCustomPrompt="1"/>
          </p:nvPr>
        </p:nvSpPr>
        <p:spPr>
          <a:xfrm>
            <a:off x="5480051" y="2641600"/>
            <a:ext cx="5797549" cy="1066607"/>
          </a:xfrm>
        </p:spPr>
        <p:txBody>
          <a:bodyPr/>
          <a:lstStyle>
            <a:lvl1pPr>
              <a:defRPr/>
            </a:lvl1pPr>
          </a:lstStyle>
          <a:p>
            <a:r>
              <a:rPr lang="en-GB" noProof="0"/>
              <a:t>Click to edit title</a:t>
            </a:r>
          </a:p>
        </p:txBody>
      </p:sp>
      <p:sp>
        <p:nvSpPr>
          <p:cNvPr id="18" name="Text Placeholder 17">
            <a:extLst>
              <a:ext uri="{FF2B5EF4-FFF2-40B4-BE49-F238E27FC236}">
                <a16:creationId xmlns:a16="http://schemas.microsoft.com/office/drawing/2014/main" id="{08B6156B-0C00-495C-87C3-E8E326761A07}"/>
              </a:ext>
            </a:extLst>
          </p:cNvPr>
          <p:cNvSpPr>
            <a:spLocks noGrp="1"/>
          </p:cNvSpPr>
          <p:nvPr>
            <p:ph type="body" sz="quarter" idx="15" hasCustomPrompt="1"/>
          </p:nvPr>
        </p:nvSpPr>
        <p:spPr>
          <a:xfrm>
            <a:off x="5480051" y="4057738"/>
            <a:ext cx="5797550" cy="1547193"/>
          </a:xfrm>
        </p:spPr>
        <p:txBody>
          <a:bodyPr/>
          <a:lstStyle>
            <a:lvl1pPr marL="0" indent="0" algn="l" defTabSz="914400" rtl="0" eaLnBrk="1" latinLnBrk="0" hangingPunct="1">
              <a:lnSpc>
                <a:spcPct val="110000"/>
              </a:lnSpc>
              <a:spcBef>
                <a:spcPts val="0"/>
              </a:spcBef>
              <a:spcAft>
                <a:spcPts val="900"/>
              </a:spcAft>
              <a:buFont typeface="Arial" panose="020B0604020202020204" pitchFamily="34" charset="0"/>
              <a:buChar char="​"/>
              <a:defRPr lang="en-US" sz="1100" i="0" kern="1200" dirty="0">
                <a:solidFill>
                  <a:schemeClr val="tx2"/>
                </a:solidFill>
                <a:latin typeface="Aptos" panose="020B0004020202020204" pitchFamily="34" charset="0"/>
                <a:ea typeface="+mn-ea"/>
                <a:cs typeface="+mn-cs"/>
              </a:defRPr>
            </a:lvl1pPr>
            <a:lvl2pPr marL="0" indent="0">
              <a:buFont typeface="Arial" panose="020B0604020202020204" pitchFamily="34" charset="0"/>
              <a:buChar char="​"/>
              <a:defRPr sz="1500"/>
            </a:lvl2pPr>
          </a:lstStyle>
          <a:p>
            <a:pPr lvl="0"/>
            <a:r>
              <a:rPr lang="en-GB" noProof="0"/>
              <a:t>Click to edit text</a:t>
            </a:r>
          </a:p>
        </p:txBody>
      </p:sp>
      <p:sp>
        <p:nvSpPr>
          <p:cNvPr id="7" name="Text Placeholder 6">
            <a:extLst>
              <a:ext uri="{FF2B5EF4-FFF2-40B4-BE49-F238E27FC236}">
                <a16:creationId xmlns:a16="http://schemas.microsoft.com/office/drawing/2014/main" id="{A7450C8A-58C7-4756-B5DC-11851AB30B5E}"/>
              </a:ext>
            </a:extLst>
          </p:cNvPr>
          <p:cNvSpPr>
            <a:spLocks noGrp="1"/>
          </p:cNvSpPr>
          <p:nvPr>
            <p:ph type="body" sz="quarter" idx="17" hasCustomPrompt="1"/>
          </p:nvPr>
        </p:nvSpPr>
        <p:spPr>
          <a:xfrm>
            <a:off x="914400" y="4057738"/>
            <a:ext cx="3351367" cy="1547194"/>
          </a:xfrm>
        </p:spPr>
        <p:txBody>
          <a:bodyPr/>
          <a:lstStyle>
            <a:lvl1pPr>
              <a:defRPr sz="1400" i="0">
                <a:solidFill>
                  <a:schemeClr val="bg1"/>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stStyle>
          <a:p>
            <a:pPr lvl="0"/>
            <a:r>
              <a:rPr lang="en-GB" noProof="0"/>
              <a:t>Click to edit text</a:t>
            </a:r>
          </a:p>
        </p:txBody>
      </p:sp>
      <p:sp>
        <p:nvSpPr>
          <p:cNvPr id="36" name="Text Placeholder 13">
            <a:extLst>
              <a:ext uri="{FF2B5EF4-FFF2-40B4-BE49-F238E27FC236}">
                <a16:creationId xmlns:a16="http://schemas.microsoft.com/office/drawing/2014/main" id="{491776B0-BA4A-47C9-BDDC-EC235347EF56}"/>
              </a:ext>
            </a:extLst>
          </p:cNvPr>
          <p:cNvSpPr>
            <a:spLocks noGrp="1"/>
          </p:cNvSpPr>
          <p:nvPr>
            <p:ph type="body" sz="quarter" idx="16" hasCustomPrompt="1"/>
          </p:nvPr>
        </p:nvSpPr>
        <p:spPr>
          <a:xfrm>
            <a:off x="914400" y="2474857"/>
            <a:ext cx="3351367" cy="1429815"/>
          </a:xfrm>
        </p:spPr>
        <p:txBody>
          <a:bodyPr anchor="b">
            <a:spAutoFit/>
          </a:bodyPr>
          <a:lstStyle>
            <a:lvl1pPr marL="0" algn="l" defTabSz="914400" rtl="0" eaLnBrk="1" latinLnBrk="0" hangingPunct="1">
              <a:defRPr lang="en-US" sz="8800" b="1" kern="1200" dirty="0">
                <a:solidFill>
                  <a:schemeClr val="accent1">
                    <a:lumMod val="20000"/>
                    <a:lumOff val="80000"/>
                  </a:schemeClr>
                </a:solidFill>
                <a:latin typeface="Aptos Display" panose="020B0004020202020204" pitchFamily="34" charset="0"/>
                <a:ea typeface="+mn-ea"/>
                <a:cs typeface="Arial" panose="020B0604020202020204" pitchFamily="34" charset="0"/>
              </a:defRPr>
            </a:lvl1pPr>
          </a:lstStyle>
          <a:p>
            <a:pPr lvl="0"/>
            <a:r>
              <a:rPr lang="en-GB" noProof="0"/>
              <a:t>##%</a:t>
            </a:r>
          </a:p>
        </p:txBody>
      </p:sp>
      <p:pic>
        <p:nvPicPr>
          <p:cNvPr id="10" name="Picture 9">
            <a:extLst>
              <a:ext uri="{FF2B5EF4-FFF2-40B4-BE49-F238E27FC236}">
                <a16:creationId xmlns:a16="http://schemas.microsoft.com/office/drawing/2014/main" id="{18B22789-C425-FCC4-5BB7-6051D3E89C9A}"/>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11" name="Group 10">
            <a:extLst>
              <a:ext uri="{FF2B5EF4-FFF2-40B4-BE49-F238E27FC236}">
                <a16:creationId xmlns:a16="http://schemas.microsoft.com/office/drawing/2014/main" id="{182F06ED-E9BF-3206-5332-D2F77A007C90}"/>
              </a:ext>
            </a:extLst>
          </p:cNvPr>
          <p:cNvGrpSpPr/>
          <p:nvPr userDrawn="1"/>
        </p:nvGrpSpPr>
        <p:grpSpPr>
          <a:xfrm>
            <a:off x="9340232" y="5468747"/>
            <a:ext cx="2534437" cy="1122297"/>
            <a:chOff x="8228259" y="3741115"/>
            <a:chExt cx="1543531" cy="683505"/>
          </a:xfrm>
        </p:grpSpPr>
        <p:sp>
          <p:nvSpPr>
            <p:cNvPr id="12" name="Rectangle 11">
              <a:extLst>
                <a:ext uri="{FF2B5EF4-FFF2-40B4-BE49-F238E27FC236}">
                  <a16:creationId xmlns:a16="http://schemas.microsoft.com/office/drawing/2014/main" id="{189658A8-F60F-360E-0372-C63BE1AE345A}"/>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4" name="Group 13">
              <a:extLst>
                <a:ext uri="{FF2B5EF4-FFF2-40B4-BE49-F238E27FC236}">
                  <a16:creationId xmlns:a16="http://schemas.microsoft.com/office/drawing/2014/main" id="{EE0735AD-B30A-7016-725B-AFF2F6338791}"/>
                </a:ext>
              </a:extLst>
            </p:cNvPr>
            <p:cNvGrpSpPr/>
            <p:nvPr userDrawn="1"/>
          </p:nvGrpSpPr>
          <p:grpSpPr>
            <a:xfrm>
              <a:off x="8375904" y="3885090"/>
              <a:ext cx="1251909" cy="395552"/>
              <a:chOff x="10796693" y="6408438"/>
              <a:chExt cx="1251909" cy="395552"/>
            </a:xfrm>
          </p:grpSpPr>
          <p:sp>
            <p:nvSpPr>
              <p:cNvPr id="15" name="Freeform: Shape 14">
                <a:extLst>
                  <a:ext uri="{FF2B5EF4-FFF2-40B4-BE49-F238E27FC236}">
                    <a16:creationId xmlns:a16="http://schemas.microsoft.com/office/drawing/2014/main" id="{4CB73E3A-CC95-7271-5ED4-32143143DF20}"/>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6" name="Freeform: Shape 15">
                <a:extLst>
                  <a:ext uri="{FF2B5EF4-FFF2-40B4-BE49-F238E27FC236}">
                    <a16:creationId xmlns:a16="http://schemas.microsoft.com/office/drawing/2014/main" id="{809A78E8-6155-E01C-F270-765F69E7A4C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3C45936E-5BFD-5A1C-C7B1-2F4A632160BE}"/>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831196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Statement Teal">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34DAAD-4858-8389-8A25-F054B6AB4DFB}"/>
              </a:ext>
              <a:ext uri="{C183D7F6-B498-43B3-948B-1728B52AA6E4}">
                <adec:decorative xmlns:adec="http://schemas.microsoft.com/office/drawing/2017/decorative" val="1"/>
              </a:ext>
            </a:extLst>
          </p:cNvPr>
          <p:cNvSpPr/>
          <p:nvPr/>
        </p:nvSpPr>
        <p:spPr bwMode="ltGray">
          <a:xfrm>
            <a:off x="-6351" y="1"/>
            <a:ext cx="12198350" cy="4481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900"/>
              </a:spcAft>
              <a:buFont typeface="Arial" panose="020B0604020202020204" pitchFamily="34" charset="0"/>
              <a:buChar char="​"/>
            </a:pPr>
            <a:endParaRPr lang="en-GB" sz="1200" noProof="0"/>
          </a:p>
        </p:txBody>
      </p:sp>
      <p:sp>
        <p:nvSpPr>
          <p:cNvPr id="10" name="Title 1">
            <a:extLst>
              <a:ext uri="{FF2B5EF4-FFF2-40B4-BE49-F238E27FC236}">
                <a16:creationId xmlns:a16="http://schemas.microsoft.com/office/drawing/2014/main" id="{E5BF8DFF-635D-A491-B033-43D3C5A92054}"/>
              </a:ext>
            </a:extLst>
          </p:cNvPr>
          <p:cNvSpPr>
            <a:spLocks noGrp="1"/>
          </p:cNvSpPr>
          <p:nvPr>
            <p:ph type="title" hasCustomPrompt="1"/>
          </p:nvPr>
        </p:nvSpPr>
        <p:spPr>
          <a:xfrm>
            <a:off x="914400" y="-590550"/>
            <a:ext cx="7461504" cy="530352"/>
          </a:xfrm>
        </p:spPr>
        <p:txBody>
          <a:bodyPr/>
          <a:lstStyle>
            <a:lvl1pPr>
              <a:defRPr/>
            </a:lvl1pPr>
          </a:lstStyle>
          <a:p>
            <a:r>
              <a:rPr lang="en-GB" noProof="0"/>
              <a:t>Click to edit title to meet accessibility standards</a:t>
            </a:r>
          </a:p>
        </p:txBody>
      </p:sp>
      <p:sp>
        <p:nvSpPr>
          <p:cNvPr id="14" name="Text Placeholder 13">
            <a:extLst>
              <a:ext uri="{FF2B5EF4-FFF2-40B4-BE49-F238E27FC236}">
                <a16:creationId xmlns:a16="http://schemas.microsoft.com/office/drawing/2014/main" id="{D2A87D98-D457-45CE-A256-B30C370CFC77}"/>
              </a:ext>
            </a:extLst>
          </p:cNvPr>
          <p:cNvSpPr>
            <a:spLocks noGrp="1"/>
          </p:cNvSpPr>
          <p:nvPr userDrawn="1">
            <p:ph type="body" sz="quarter" idx="14" hasCustomPrompt="1"/>
          </p:nvPr>
        </p:nvSpPr>
        <p:spPr>
          <a:xfrm>
            <a:off x="914400" y="862335"/>
            <a:ext cx="10512214" cy="2924593"/>
          </a:xfrm>
        </p:spPr>
        <p:txBody>
          <a:bodyPr anchor="b"/>
          <a:lstStyle>
            <a:lvl1pPr>
              <a:lnSpc>
                <a:spcPct val="100000"/>
              </a:lnSpc>
              <a:defRPr lang="en-US" sz="3400" b="0" kern="1200" dirty="0">
                <a:solidFill>
                  <a:schemeClr val="bg1"/>
                </a:solidFill>
                <a:latin typeface="Aptos Display" panose="020B0004020202020204" pitchFamily="34" charset="0"/>
                <a:ea typeface="+mn-ea"/>
                <a:cs typeface="+mn-cs"/>
              </a:defRPr>
            </a:lvl1pPr>
          </a:lstStyle>
          <a:p>
            <a:pPr lvl="0"/>
            <a:r>
              <a:rPr lang="en-GB" noProof="0"/>
              <a:t>Click to edit text</a:t>
            </a:r>
          </a:p>
        </p:txBody>
      </p:sp>
      <p:sp>
        <p:nvSpPr>
          <p:cNvPr id="18" name="Text Placeholder 17">
            <a:extLst>
              <a:ext uri="{FF2B5EF4-FFF2-40B4-BE49-F238E27FC236}">
                <a16:creationId xmlns:a16="http://schemas.microsoft.com/office/drawing/2014/main" id="{08B6156B-0C00-495C-87C3-E8E326761A07}"/>
              </a:ext>
            </a:extLst>
          </p:cNvPr>
          <p:cNvSpPr>
            <a:spLocks noGrp="1"/>
          </p:cNvSpPr>
          <p:nvPr userDrawn="1">
            <p:ph type="body" sz="quarter" idx="15" hasCustomPrompt="1"/>
          </p:nvPr>
        </p:nvSpPr>
        <p:spPr>
          <a:xfrm>
            <a:off x="914400" y="5132618"/>
            <a:ext cx="3449320" cy="863047"/>
          </a:xfrm>
        </p:spPr>
        <p:txBody>
          <a:bodyPr/>
          <a:lstStyle>
            <a:lvl1pPr marL="0" indent="0" algn="l" defTabSz="914400" rtl="0" eaLnBrk="1" latinLnBrk="0" hangingPunct="1">
              <a:lnSpc>
                <a:spcPct val="110000"/>
              </a:lnSpc>
              <a:spcBef>
                <a:spcPts val="0"/>
              </a:spcBef>
              <a:spcAft>
                <a:spcPts val="900"/>
              </a:spcAft>
              <a:buFont typeface="Arial" panose="020B0604020202020204" pitchFamily="34" charset="0"/>
              <a:buChar char="​"/>
              <a:defRPr lang="en-US" sz="1400" i="0" kern="1200" dirty="0">
                <a:solidFill>
                  <a:schemeClr val="accent3"/>
                </a:solidFill>
                <a:latin typeface="Aptos Display" panose="020B0004020202020204" pitchFamily="34" charset="0"/>
                <a:ea typeface="+mn-ea"/>
                <a:cs typeface="+mn-cs"/>
              </a:defRPr>
            </a:lvl1pPr>
            <a:lvl2pPr marL="0" indent="0">
              <a:buFont typeface="Arial" panose="020B0604020202020204" pitchFamily="34" charset="0"/>
              <a:buNone/>
              <a:defRPr lang="en-US" sz="1200" b="1" i="0" kern="1200" dirty="0" smtClean="0">
                <a:solidFill>
                  <a:schemeClr val="tx2"/>
                </a:solidFill>
                <a:latin typeface="+mn-lt"/>
                <a:ea typeface="+mn-ea"/>
                <a:cs typeface="+mn-cs"/>
              </a:defRPr>
            </a:lvl2pPr>
            <a:lvl3pPr>
              <a:defRPr/>
            </a:lvl3pPr>
            <a:lvl4pPr>
              <a:defRPr/>
            </a:lvl4pPr>
            <a:lvl5pPr>
              <a:defRPr/>
            </a:lvl5pPr>
          </a:lstStyle>
          <a:p>
            <a:pPr lvl="0"/>
            <a:r>
              <a:rPr lang="en-GB" noProof="0"/>
              <a:t>Click to edit text</a:t>
            </a:r>
          </a:p>
        </p:txBody>
      </p:sp>
      <p:grpSp>
        <p:nvGrpSpPr>
          <p:cNvPr id="7" name="Group 6">
            <a:extLst>
              <a:ext uri="{FF2B5EF4-FFF2-40B4-BE49-F238E27FC236}">
                <a16:creationId xmlns:a16="http://schemas.microsoft.com/office/drawing/2014/main" id="{5950D7F3-8041-D50E-CC16-4B57A2F96374}"/>
              </a:ext>
            </a:extLst>
          </p:cNvPr>
          <p:cNvGrpSpPr/>
          <p:nvPr userDrawn="1"/>
        </p:nvGrpSpPr>
        <p:grpSpPr>
          <a:xfrm>
            <a:off x="9340232" y="5468747"/>
            <a:ext cx="2534437" cy="1122297"/>
            <a:chOff x="8228259" y="3741115"/>
            <a:chExt cx="1543531" cy="683505"/>
          </a:xfrm>
        </p:grpSpPr>
        <p:sp>
          <p:nvSpPr>
            <p:cNvPr id="8" name="Rectangle 7">
              <a:extLst>
                <a:ext uri="{FF2B5EF4-FFF2-40B4-BE49-F238E27FC236}">
                  <a16:creationId xmlns:a16="http://schemas.microsoft.com/office/drawing/2014/main" id="{BD7A74B3-226A-95A0-C85B-AC6FEF6B3944}"/>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9" name="Group 8">
              <a:extLst>
                <a:ext uri="{FF2B5EF4-FFF2-40B4-BE49-F238E27FC236}">
                  <a16:creationId xmlns:a16="http://schemas.microsoft.com/office/drawing/2014/main" id="{0B886371-E625-4812-BA63-113F00893374}"/>
                </a:ext>
              </a:extLst>
            </p:cNvPr>
            <p:cNvGrpSpPr/>
            <p:nvPr userDrawn="1"/>
          </p:nvGrpSpPr>
          <p:grpSpPr>
            <a:xfrm>
              <a:off x="8375904" y="3885090"/>
              <a:ext cx="1251909" cy="395552"/>
              <a:chOff x="10796693" y="6408438"/>
              <a:chExt cx="1251909" cy="395552"/>
            </a:xfrm>
          </p:grpSpPr>
          <p:sp>
            <p:nvSpPr>
              <p:cNvPr id="11" name="Freeform: Shape 10">
                <a:extLst>
                  <a:ext uri="{FF2B5EF4-FFF2-40B4-BE49-F238E27FC236}">
                    <a16:creationId xmlns:a16="http://schemas.microsoft.com/office/drawing/2014/main" id="{206BDF4F-2BFD-E47A-FCC2-1EC7B9F3C36C}"/>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18B8A9D4-9F46-C0C2-44AF-70FFB3107121}"/>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6" name="Freeform: Shape 15">
                <a:extLst>
                  <a:ext uri="{FF2B5EF4-FFF2-40B4-BE49-F238E27FC236}">
                    <a16:creationId xmlns:a16="http://schemas.microsoft.com/office/drawing/2014/main" id="{FD8B9F8D-036A-5648-8B85-6526FB03956F}"/>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84243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63B6-3840-FE19-40C2-3264C31D2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D84F86-20BB-6B94-02DF-79EDBC6AEF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DFF2F-E8EA-F6DE-73A0-EF32E34FEEE2}"/>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C69D7603-924A-D65D-B6CE-D2741F0C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5249B8-B3CF-5A8C-FFFA-1E3EEAC032B7}"/>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3312639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Statement Indigo">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32D1ED-8D3F-741A-B0A1-70276319E880}"/>
              </a:ext>
              <a:ext uri="{C183D7F6-B498-43B3-948B-1728B52AA6E4}">
                <adec:decorative xmlns:adec="http://schemas.microsoft.com/office/drawing/2017/decorative" val="1"/>
              </a:ext>
            </a:extLst>
          </p:cNvPr>
          <p:cNvSpPr/>
          <p:nvPr/>
        </p:nvSpPr>
        <p:spPr bwMode="ltGray">
          <a:xfrm>
            <a:off x="1" y="0"/>
            <a:ext cx="12198350" cy="4481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900"/>
              </a:spcAft>
              <a:buFont typeface="Arial" panose="020B0604020202020204" pitchFamily="34" charset="0"/>
              <a:buChar char="​"/>
            </a:pPr>
            <a:endParaRPr lang="en-GB" sz="1200" noProof="0"/>
          </a:p>
        </p:txBody>
      </p:sp>
      <p:sp>
        <p:nvSpPr>
          <p:cNvPr id="10" name="Title 1">
            <a:extLst>
              <a:ext uri="{FF2B5EF4-FFF2-40B4-BE49-F238E27FC236}">
                <a16:creationId xmlns:a16="http://schemas.microsoft.com/office/drawing/2014/main" id="{911EDAC5-C431-C8C6-E16A-D4698FD11756}"/>
              </a:ext>
            </a:extLst>
          </p:cNvPr>
          <p:cNvSpPr>
            <a:spLocks noGrp="1"/>
          </p:cNvSpPr>
          <p:nvPr>
            <p:ph type="title" hasCustomPrompt="1"/>
          </p:nvPr>
        </p:nvSpPr>
        <p:spPr>
          <a:xfrm>
            <a:off x="914400" y="-590550"/>
            <a:ext cx="7461504" cy="530352"/>
          </a:xfrm>
        </p:spPr>
        <p:txBody>
          <a:bodyPr/>
          <a:lstStyle>
            <a:lvl1pPr>
              <a:defRPr/>
            </a:lvl1pPr>
          </a:lstStyle>
          <a:p>
            <a:r>
              <a:rPr lang="en-GB" noProof="0"/>
              <a:t>Click to edit title to meet accessibility standards</a:t>
            </a:r>
          </a:p>
        </p:txBody>
      </p:sp>
      <p:sp>
        <p:nvSpPr>
          <p:cNvPr id="14" name="Text Placeholder 13">
            <a:extLst>
              <a:ext uri="{FF2B5EF4-FFF2-40B4-BE49-F238E27FC236}">
                <a16:creationId xmlns:a16="http://schemas.microsoft.com/office/drawing/2014/main" id="{D2A87D98-D457-45CE-A256-B30C370CFC77}"/>
              </a:ext>
            </a:extLst>
          </p:cNvPr>
          <p:cNvSpPr>
            <a:spLocks noGrp="1"/>
          </p:cNvSpPr>
          <p:nvPr userDrawn="1">
            <p:ph type="body" sz="quarter" idx="14" hasCustomPrompt="1"/>
          </p:nvPr>
        </p:nvSpPr>
        <p:spPr>
          <a:xfrm>
            <a:off x="914399" y="862335"/>
            <a:ext cx="10512215" cy="2924593"/>
          </a:xfrm>
        </p:spPr>
        <p:txBody>
          <a:bodyPr anchor="b"/>
          <a:lstStyle>
            <a:lvl1pPr>
              <a:lnSpc>
                <a:spcPct val="100000"/>
              </a:lnSpc>
              <a:defRPr lang="en-US" sz="3400" b="0" kern="1200" dirty="0">
                <a:solidFill>
                  <a:schemeClr val="bg1"/>
                </a:solidFill>
                <a:latin typeface="Aptos Display" panose="020B0004020202020204" pitchFamily="34" charset="0"/>
                <a:ea typeface="+mn-ea"/>
                <a:cs typeface="+mn-cs"/>
              </a:defRPr>
            </a:lvl1pPr>
          </a:lstStyle>
          <a:p>
            <a:pPr lvl="0"/>
            <a:r>
              <a:rPr lang="en-GB" noProof="0"/>
              <a:t>Click to edit text</a:t>
            </a:r>
          </a:p>
        </p:txBody>
      </p:sp>
      <p:sp>
        <p:nvSpPr>
          <p:cNvPr id="11" name="Text Placeholder 17">
            <a:extLst>
              <a:ext uri="{FF2B5EF4-FFF2-40B4-BE49-F238E27FC236}">
                <a16:creationId xmlns:a16="http://schemas.microsoft.com/office/drawing/2014/main" id="{B778487F-3BD0-4ACB-AEED-1BDDE923FC87}"/>
              </a:ext>
            </a:extLst>
          </p:cNvPr>
          <p:cNvSpPr>
            <a:spLocks noGrp="1"/>
          </p:cNvSpPr>
          <p:nvPr userDrawn="1">
            <p:ph type="body" sz="quarter" idx="15" hasCustomPrompt="1"/>
          </p:nvPr>
        </p:nvSpPr>
        <p:spPr>
          <a:xfrm>
            <a:off x="914400" y="5132618"/>
            <a:ext cx="3449320" cy="863047"/>
          </a:xfrm>
        </p:spPr>
        <p:txBody>
          <a:bodyPr/>
          <a:lstStyle>
            <a:lvl1pPr marL="0" indent="0" algn="l" defTabSz="914400" rtl="0" eaLnBrk="1" latinLnBrk="0" hangingPunct="1">
              <a:lnSpc>
                <a:spcPct val="110000"/>
              </a:lnSpc>
              <a:spcBef>
                <a:spcPts val="0"/>
              </a:spcBef>
              <a:spcAft>
                <a:spcPts val="900"/>
              </a:spcAft>
              <a:buFont typeface="Arial" panose="020B0604020202020204" pitchFamily="34" charset="0"/>
              <a:buChar char="​"/>
              <a:defRPr lang="en-US" sz="1400" b="0" i="0" kern="1200" dirty="0">
                <a:solidFill>
                  <a:schemeClr val="accent1"/>
                </a:solidFill>
                <a:latin typeface="Aptos Display" panose="020B0004020202020204" pitchFamily="34" charset="0"/>
                <a:ea typeface="+mn-ea"/>
                <a:cs typeface="+mn-cs"/>
              </a:defRPr>
            </a:lvl1pPr>
            <a:lvl2pPr marL="0" indent="0">
              <a:buFont typeface="Arial" panose="020B0604020202020204" pitchFamily="34" charset="0"/>
              <a:buNone/>
              <a:defRPr lang="en-US" sz="1200" b="1" i="0" kern="1200" dirty="0" smtClean="0">
                <a:solidFill>
                  <a:schemeClr val="tx2"/>
                </a:solidFill>
                <a:latin typeface="+mn-lt"/>
                <a:ea typeface="+mn-ea"/>
                <a:cs typeface="+mn-cs"/>
              </a:defRPr>
            </a:lvl2pPr>
            <a:lvl3pPr>
              <a:defRPr/>
            </a:lvl3pPr>
            <a:lvl4pPr>
              <a:defRPr/>
            </a:lvl4pPr>
            <a:lvl5pPr>
              <a:defRPr/>
            </a:lvl5pPr>
          </a:lstStyle>
          <a:p>
            <a:pPr lvl="0"/>
            <a:r>
              <a:rPr lang="en-GB" noProof="0"/>
              <a:t>Click to edit text</a:t>
            </a:r>
          </a:p>
        </p:txBody>
      </p:sp>
      <p:grpSp>
        <p:nvGrpSpPr>
          <p:cNvPr id="7" name="Group 6">
            <a:extLst>
              <a:ext uri="{FF2B5EF4-FFF2-40B4-BE49-F238E27FC236}">
                <a16:creationId xmlns:a16="http://schemas.microsoft.com/office/drawing/2014/main" id="{2B4612A4-82FA-D48D-0BC6-6355A90B17B5}"/>
              </a:ext>
            </a:extLst>
          </p:cNvPr>
          <p:cNvGrpSpPr/>
          <p:nvPr userDrawn="1"/>
        </p:nvGrpSpPr>
        <p:grpSpPr>
          <a:xfrm>
            <a:off x="9340232" y="5468747"/>
            <a:ext cx="2534437" cy="1122297"/>
            <a:chOff x="8228259" y="3741115"/>
            <a:chExt cx="1543531" cy="683505"/>
          </a:xfrm>
        </p:grpSpPr>
        <p:sp>
          <p:nvSpPr>
            <p:cNvPr id="8" name="Rectangle 7">
              <a:extLst>
                <a:ext uri="{FF2B5EF4-FFF2-40B4-BE49-F238E27FC236}">
                  <a16:creationId xmlns:a16="http://schemas.microsoft.com/office/drawing/2014/main" id="{5AD0404D-5496-E3FF-AC1B-E72D5CA891CF}"/>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9" name="Group 8">
              <a:extLst>
                <a:ext uri="{FF2B5EF4-FFF2-40B4-BE49-F238E27FC236}">
                  <a16:creationId xmlns:a16="http://schemas.microsoft.com/office/drawing/2014/main" id="{8612F75A-61CC-4298-5214-FF1C76A81B20}"/>
                </a:ext>
              </a:extLst>
            </p:cNvPr>
            <p:cNvGrpSpPr/>
            <p:nvPr userDrawn="1"/>
          </p:nvGrpSpPr>
          <p:grpSpPr>
            <a:xfrm>
              <a:off x="8375904" y="3885090"/>
              <a:ext cx="1251909" cy="395552"/>
              <a:chOff x="10796693" y="6408438"/>
              <a:chExt cx="1251909" cy="395552"/>
            </a:xfrm>
          </p:grpSpPr>
          <p:sp>
            <p:nvSpPr>
              <p:cNvPr id="12" name="Freeform: Shape 11">
                <a:extLst>
                  <a:ext uri="{FF2B5EF4-FFF2-40B4-BE49-F238E27FC236}">
                    <a16:creationId xmlns:a16="http://schemas.microsoft.com/office/drawing/2014/main" id="{F2A7F79C-ECE3-7964-827F-D3FD1DAE93A8}"/>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14B7B6F5-E77C-3639-F28B-E676A152EB6A}"/>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7" name="Freeform: Shape 16">
                <a:extLst>
                  <a:ext uri="{FF2B5EF4-FFF2-40B4-BE49-F238E27FC236}">
                    <a16:creationId xmlns:a16="http://schemas.microsoft.com/office/drawing/2014/main" id="{3A71316C-7F28-9793-83CC-C60314B650E1}"/>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503353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Indigo">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410A813-8D52-405A-988D-7C9F6A224B10}"/>
              </a:ext>
              <a:ext uri="{C183D7F6-B498-43B3-948B-1728B52AA6E4}">
                <adec:decorative xmlns:adec="http://schemas.microsoft.com/office/drawing/2017/decorative" val="1"/>
              </a:ext>
            </a:extLst>
          </p:cNvPr>
          <p:cNvGrpSpPr/>
          <p:nvPr userDrawn="1"/>
        </p:nvGrpSpPr>
        <p:grpSpPr>
          <a:xfrm flipV="1">
            <a:off x="4803608" y="-28050"/>
            <a:ext cx="7397424" cy="1730923"/>
            <a:chOff x="7189154" y="5703043"/>
            <a:chExt cx="5011877" cy="1172729"/>
          </a:xfrm>
        </p:grpSpPr>
        <p:sp>
          <p:nvSpPr>
            <p:cNvPr id="32" name="Freeform: Shape 31">
              <a:extLst>
                <a:ext uri="{FF2B5EF4-FFF2-40B4-BE49-F238E27FC236}">
                  <a16:creationId xmlns:a16="http://schemas.microsoft.com/office/drawing/2014/main" id="{7DF3FA45-0D73-484F-AEB3-4A0013DCC5FC}"/>
                </a:ext>
              </a:extLst>
            </p:cNvPr>
            <p:cNvSpPr/>
            <p:nvPr userDrawn="1"/>
          </p:nvSpPr>
          <p:spPr>
            <a:xfrm rot="10800000" flipH="1">
              <a:off x="7189154" y="5703043"/>
              <a:ext cx="5002845" cy="1172729"/>
            </a:xfrm>
            <a:custGeom>
              <a:avLst/>
              <a:gdLst>
                <a:gd name="connsiteX0" fmla="*/ 0 w 5002845"/>
                <a:gd name="connsiteY0" fmla="*/ 20203 h 1172729"/>
                <a:gd name="connsiteX1" fmla="*/ 9377 w 5002845"/>
                <a:gd name="connsiteY1" fmla="*/ 4178 h 1172729"/>
                <a:gd name="connsiteX2" fmla="*/ 14734 w 5002845"/>
                <a:gd name="connsiteY2" fmla="*/ 53 h 1172729"/>
                <a:gd name="connsiteX3" fmla="*/ 0 w 5002845"/>
                <a:gd name="connsiteY3" fmla="*/ 0 h 1172729"/>
                <a:gd name="connsiteX4" fmla="*/ 0 w 5002845"/>
                <a:gd name="connsiteY4" fmla="*/ 14286 h 1172729"/>
                <a:gd name="connsiteX5" fmla="*/ 0 w 5002845"/>
                <a:gd name="connsiteY5" fmla="*/ 20203 h 1172729"/>
                <a:gd name="connsiteX6" fmla="*/ 4446507 w 5002845"/>
                <a:gd name="connsiteY6" fmla="*/ 1172693 h 1172729"/>
                <a:gd name="connsiteX7" fmla="*/ 4616280 w 5002845"/>
                <a:gd name="connsiteY7" fmla="*/ 1167226 h 1172729"/>
                <a:gd name="connsiteX8" fmla="*/ 4817782 w 5002845"/>
                <a:gd name="connsiteY8" fmla="*/ 1142862 h 1172729"/>
                <a:gd name="connsiteX9" fmla="*/ 5002845 w 5002845"/>
                <a:gd name="connsiteY9" fmla="*/ 1100624 h 1172729"/>
                <a:gd name="connsiteX10" fmla="*/ 5002845 w 5002845"/>
                <a:gd name="connsiteY10" fmla="*/ 17770 h 1172729"/>
                <a:gd name="connsiteX11" fmla="*/ 1721151 w 5002845"/>
                <a:gd name="connsiteY11" fmla="*/ 6114 h 1172729"/>
                <a:gd name="connsiteX12" fmla="*/ 1724440 w 5002845"/>
                <a:gd name="connsiteY12" fmla="*/ 7563 h 1172729"/>
                <a:gd name="connsiteX13" fmla="*/ 1883292 w 5002845"/>
                <a:gd name="connsiteY13" fmla="*/ 88875 h 1172729"/>
                <a:gd name="connsiteX14" fmla="*/ 2303053 w 5002845"/>
                <a:gd name="connsiteY14" fmla="*/ 358812 h 1172729"/>
                <a:gd name="connsiteX15" fmla="*/ 2856285 w 5002845"/>
                <a:gd name="connsiteY15" fmla="*/ 707733 h 1172729"/>
                <a:gd name="connsiteX16" fmla="*/ 3293483 w 5002845"/>
                <a:gd name="connsiteY16" fmla="*/ 915446 h 1172729"/>
                <a:gd name="connsiteX17" fmla="*/ 4446507 w 5002845"/>
                <a:gd name="connsiteY17" fmla="*/ 1172693 h 117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02845" h="1172729">
                  <a:moveTo>
                    <a:pt x="0" y="20203"/>
                  </a:moveTo>
                  <a:cubicBezTo>
                    <a:pt x="0" y="15560"/>
                    <a:pt x="3386" y="10138"/>
                    <a:pt x="9377" y="4178"/>
                  </a:cubicBezTo>
                  <a:lnTo>
                    <a:pt x="14734" y="53"/>
                  </a:lnTo>
                  <a:lnTo>
                    <a:pt x="0" y="0"/>
                  </a:lnTo>
                  <a:lnTo>
                    <a:pt x="0" y="14286"/>
                  </a:lnTo>
                  <a:cubicBezTo>
                    <a:pt x="0" y="18141"/>
                    <a:pt x="0" y="20199"/>
                    <a:pt x="0" y="20203"/>
                  </a:cubicBezTo>
                  <a:close/>
                  <a:moveTo>
                    <a:pt x="4446507" y="1172693"/>
                  </a:moveTo>
                  <a:cubicBezTo>
                    <a:pt x="4503053" y="1173010"/>
                    <a:pt x="4559667" y="1171242"/>
                    <a:pt x="4616280" y="1167226"/>
                  </a:cubicBezTo>
                  <a:cubicBezTo>
                    <a:pt x="4683684" y="1162449"/>
                    <a:pt x="4751019" y="1154393"/>
                    <a:pt x="4817782" y="1142862"/>
                  </a:cubicBezTo>
                  <a:lnTo>
                    <a:pt x="5002845" y="1100624"/>
                  </a:lnTo>
                  <a:lnTo>
                    <a:pt x="5002845" y="17770"/>
                  </a:lnTo>
                  <a:lnTo>
                    <a:pt x="1721151" y="6114"/>
                  </a:lnTo>
                  <a:lnTo>
                    <a:pt x="1724440" y="7563"/>
                  </a:lnTo>
                  <a:cubicBezTo>
                    <a:pt x="1778427" y="33333"/>
                    <a:pt x="1831436" y="60556"/>
                    <a:pt x="1883292" y="88875"/>
                  </a:cubicBezTo>
                  <a:cubicBezTo>
                    <a:pt x="2029319" y="168602"/>
                    <a:pt x="2169847" y="258730"/>
                    <a:pt x="2303053" y="358812"/>
                  </a:cubicBezTo>
                  <a:cubicBezTo>
                    <a:pt x="2481867" y="493127"/>
                    <a:pt x="2659092" y="602213"/>
                    <a:pt x="2856285" y="707733"/>
                  </a:cubicBezTo>
                  <a:cubicBezTo>
                    <a:pt x="2998635" y="783895"/>
                    <a:pt x="3144339" y="853875"/>
                    <a:pt x="3293483" y="915446"/>
                  </a:cubicBezTo>
                  <a:cubicBezTo>
                    <a:pt x="3658226" y="1066123"/>
                    <a:pt x="4050684" y="1170479"/>
                    <a:pt x="4446507" y="1172693"/>
                  </a:cubicBezTo>
                  <a:close/>
                </a:path>
              </a:pathLst>
            </a:cu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900"/>
                </a:spcAft>
                <a:buFont typeface="Arial" panose="020B0604020202020204" pitchFamily="34" charset="0"/>
                <a:buChar char="​"/>
              </a:pPr>
              <a:endParaRPr lang="en-GB" sz="1200" noProof="0"/>
            </a:p>
          </p:txBody>
        </p:sp>
        <p:sp>
          <p:nvSpPr>
            <p:cNvPr id="33" name="Freeform: Shape 32">
              <a:extLst>
                <a:ext uri="{FF2B5EF4-FFF2-40B4-BE49-F238E27FC236}">
                  <a16:creationId xmlns:a16="http://schemas.microsoft.com/office/drawing/2014/main" id="{2814E60A-6D12-476F-9619-DC9D13D3CF06}"/>
                </a:ext>
              </a:extLst>
            </p:cNvPr>
            <p:cNvSpPr/>
            <p:nvPr userDrawn="1"/>
          </p:nvSpPr>
          <p:spPr>
            <a:xfrm rot="5400000">
              <a:off x="10434804" y="5102109"/>
              <a:ext cx="623113" cy="2909340"/>
            </a:xfrm>
            <a:custGeom>
              <a:avLst/>
              <a:gdLst>
                <a:gd name="connsiteX0" fmla="*/ 42 w 623113"/>
                <a:gd name="connsiteY0" fmla="*/ 1201248 h 2909340"/>
                <a:gd name="connsiteX1" fmla="*/ 218725 w 623113"/>
                <a:gd name="connsiteY1" fmla="*/ 384569 h 2909340"/>
                <a:gd name="connsiteX2" fmla="*/ 476181 w 623113"/>
                <a:gd name="connsiteY2" fmla="*/ 44732 h 2909340"/>
                <a:gd name="connsiteX3" fmla="*/ 523525 w 623113"/>
                <a:gd name="connsiteY3" fmla="*/ 0 h 2909340"/>
                <a:gd name="connsiteX4" fmla="*/ 612779 w 623113"/>
                <a:gd name="connsiteY4" fmla="*/ 0 h 2909340"/>
                <a:gd name="connsiteX5" fmla="*/ 623113 w 623113"/>
                <a:gd name="connsiteY5" fmla="*/ 2909340 h 2909340"/>
                <a:gd name="connsiteX6" fmla="*/ 601208 w 623113"/>
                <a:gd name="connsiteY6" fmla="*/ 2859496 h 2909340"/>
                <a:gd name="connsiteX7" fmla="*/ 467712 w 623113"/>
                <a:gd name="connsiteY7" fmla="*/ 2596172 h 2909340"/>
                <a:gd name="connsiteX8" fmla="*/ 310130 w 623113"/>
                <a:gd name="connsiteY8" fmla="*/ 2322791 h 2909340"/>
                <a:gd name="connsiteX9" fmla="*/ 20670 w 623113"/>
                <a:gd name="connsiteY9" fmla="*/ 1486769 h 2909340"/>
                <a:gd name="connsiteX10" fmla="*/ 42 w 623113"/>
                <a:gd name="connsiteY10" fmla="*/ 1201248 h 29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113" h="2909340">
                  <a:moveTo>
                    <a:pt x="42" y="1201248"/>
                  </a:moveTo>
                  <a:cubicBezTo>
                    <a:pt x="1998" y="916169"/>
                    <a:pt x="72501" y="635301"/>
                    <a:pt x="218725" y="384569"/>
                  </a:cubicBezTo>
                  <a:cubicBezTo>
                    <a:pt x="290518" y="261449"/>
                    <a:pt x="377726" y="147945"/>
                    <a:pt x="476181" y="44732"/>
                  </a:cubicBezTo>
                  <a:lnTo>
                    <a:pt x="523525" y="0"/>
                  </a:lnTo>
                  <a:lnTo>
                    <a:pt x="612779" y="0"/>
                  </a:lnTo>
                  <a:lnTo>
                    <a:pt x="623113" y="2909340"/>
                  </a:lnTo>
                  <a:lnTo>
                    <a:pt x="601208" y="2859496"/>
                  </a:lnTo>
                  <a:cubicBezTo>
                    <a:pt x="558904" y="2770443"/>
                    <a:pt x="514188" y="2682638"/>
                    <a:pt x="467712" y="2596172"/>
                  </a:cubicBezTo>
                  <a:cubicBezTo>
                    <a:pt x="417879" y="2503427"/>
                    <a:pt x="364510" y="2412947"/>
                    <a:pt x="310130" y="2322791"/>
                  </a:cubicBezTo>
                  <a:cubicBezTo>
                    <a:pt x="158907" y="2072052"/>
                    <a:pt x="64025" y="1774559"/>
                    <a:pt x="20670" y="1486769"/>
                  </a:cubicBezTo>
                  <a:cubicBezTo>
                    <a:pt x="6355" y="1391767"/>
                    <a:pt x="-610" y="1296274"/>
                    <a:pt x="42" y="1201248"/>
                  </a:cubicBezTo>
                  <a:close/>
                </a:path>
              </a:pathLst>
            </a:cu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Aft>
                  <a:spcPts val="900"/>
                </a:spcAft>
                <a:buFont typeface="Arial" panose="020B0604020202020204" pitchFamily="34" charset="0"/>
                <a:buChar char="​"/>
              </a:pPr>
              <a:endParaRPr lang="en-GB" sz="1200" noProof="0"/>
            </a:p>
          </p:txBody>
        </p:sp>
      </p:grpSp>
      <p:sp>
        <p:nvSpPr>
          <p:cNvPr id="11" name="Rectangle 10">
            <a:extLst>
              <a:ext uri="{FF2B5EF4-FFF2-40B4-BE49-F238E27FC236}">
                <a16:creationId xmlns:a16="http://schemas.microsoft.com/office/drawing/2014/main" id="{B786EC72-7DD3-4046-8CAF-BEDFA0BBF385}"/>
              </a:ext>
              <a:ext uri="{C183D7F6-B498-43B3-948B-1728B52AA6E4}">
                <adec:decorative xmlns:adec="http://schemas.microsoft.com/office/drawing/2017/decorative" val="1"/>
              </a:ext>
            </a:extLst>
          </p:cNvPr>
          <p:cNvSpPr/>
          <p:nvPr userDrawn="1"/>
        </p:nvSpPr>
        <p:spPr bwMode="ltGray">
          <a:xfrm>
            <a:off x="0" y="-1"/>
            <a:ext cx="12192000" cy="4360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26" name="Rectangle 25">
            <a:extLst>
              <a:ext uri="{FF2B5EF4-FFF2-40B4-BE49-F238E27FC236}">
                <a16:creationId xmlns:a16="http://schemas.microsoft.com/office/drawing/2014/main" id="{A5949A94-256B-4CAA-A6AD-E0A2AB935E66}"/>
              </a:ext>
              <a:ext uri="{C183D7F6-B498-43B3-948B-1728B52AA6E4}">
                <adec:decorative xmlns:adec="http://schemas.microsoft.com/office/drawing/2017/decorative" val="1"/>
              </a:ext>
            </a:extLst>
          </p:cNvPr>
          <p:cNvSpPr/>
          <p:nvPr userDrawn="1"/>
        </p:nvSpPr>
        <p:spPr>
          <a:xfrm>
            <a:off x="0" y="3959955"/>
            <a:ext cx="12192000" cy="289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a:spcAft>
                <a:spcPts val="900"/>
              </a:spcAft>
              <a:buFont typeface="Arial" panose="020B0604020202020204" pitchFamily="34" charset="0"/>
              <a:buChar char="​"/>
            </a:pPr>
            <a:endParaRPr lang="en-GB" sz="1200" noProof="0">
              <a:solidFill>
                <a:schemeClr val="tx1"/>
              </a:solidFill>
            </a:endParaRPr>
          </a:p>
        </p:txBody>
      </p:sp>
      <p:pic>
        <p:nvPicPr>
          <p:cNvPr id="30" name="Graphic 29">
            <a:extLst>
              <a:ext uri="{FF2B5EF4-FFF2-40B4-BE49-F238E27FC236}">
                <a16:creationId xmlns:a16="http://schemas.microsoft.com/office/drawing/2014/main" id="{F1F6340F-A53D-4671-942D-472B22127E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2577" y="316693"/>
            <a:ext cx="1226846" cy="1226846"/>
          </a:xfrm>
          <a:prstGeom prst="rect">
            <a:avLst/>
          </a:prstGeom>
        </p:spPr>
      </p:pic>
      <p:sp>
        <p:nvSpPr>
          <p:cNvPr id="14" name="Text Placeholder 13">
            <a:extLst>
              <a:ext uri="{FF2B5EF4-FFF2-40B4-BE49-F238E27FC236}">
                <a16:creationId xmlns:a16="http://schemas.microsoft.com/office/drawing/2014/main" id="{D2A87D98-D457-45CE-A256-B30C370CFC77}"/>
              </a:ext>
            </a:extLst>
          </p:cNvPr>
          <p:cNvSpPr>
            <a:spLocks noGrp="1"/>
          </p:cNvSpPr>
          <p:nvPr>
            <p:ph type="body" sz="quarter" idx="14" hasCustomPrompt="1"/>
          </p:nvPr>
        </p:nvSpPr>
        <p:spPr>
          <a:xfrm>
            <a:off x="1530351" y="1391354"/>
            <a:ext cx="9131298" cy="1571111"/>
          </a:xfrm>
        </p:spPr>
        <p:txBody>
          <a:bodyPr anchor="t"/>
          <a:lstStyle>
            <a:lvl1pPr marL="0" indent="0" algn="ctr" defTabSz="914400" rtl="0" eaLnBrk="1" latinLnBrk="0" hangingPunct="1">
              <a:lnSpc>
                <a:spcPct val="100000"/>
              </a:lnSpc>
              <a:buSzPct val="110000"/>
              <a:buFontTx/>
              <a:buNone/>
              <a:defRPr lang="en-US" sz="2400" b="1" kern="1200" dirty="0">
                <a:solidFill>
                  <a:schemeClr val="bg1"/>
                </a:solidFill>
                <a:latin typeface="Aptos Display" panose="020B0004020202020204" pitchFamily="34" charset="0"/>
                <a:ea typeface="+mn-ea"/>
                <a:cs typeface="Arial" panose="020B0604020202020204" pitchFamily="34" charset="0"/>
              </a:defRPr>
            </a:lvl1pPr>
          </a:lstStyle>
          <a:p>
            <a:pPr lvl="0"/>
            <a:r>
              <a:rPr lang="en-GB" noProof="0"/>
              <a:t>Click to edit quote</a:t>
            </a:r>
          </a:p>
        </p:txBody>
      </p:sp>
      <p:sp>
        <p:nvSpPr>
          <p:cNvPr id="18" name="Text Placeholder 17">
            <a:extLst>
              <a:ext uri="{FF2B5EF4-FFF2-40B4-BE49-F238E27FC236}">
                <a16:creationId xmlns:a16="http://schemas.microsoft.com/office/drawing/2014/main" id="{08B6156B-0C00-495C-87C3-E8E326761A07}"/>
              </a:ext>
            </a:extLst>
          </p:cNvPr>
          <p:cNvSpPr>
            <a:spLocks noGrp="1"/>
          </p:cNvSpPr>
          <p:nvPr>
            <p:ph type="body" sz="quarter" idx="15" hasCustomPrompt="1"/>
          </p:nvPr>
        </p:nvSpPr>
        <p:spPr>
          <a:xfrm>
            <a:off x="3814445" y="4493252"/>
            <a:ext cx="4563110" cy="260008"/>
          </a:xfrm>
        </p:spPr>
        <p:txBody>
          <a:bodyPr>
            <a:spAutoFit/>
          </a:bodyPr>
          <a:lstStyle>
            <a:lvl1pPr marL="0" indent="0" algn="ctr" defTabSz="914400" rtl="0" eaLnBrk="1" latinLnBrk="0" hangingPunct="1">
              <a:lnSpc>
                <a:spcPct val="110000"/>
              </a:lnSpc>
              <a:spcBef>
                <a:spcPts val="0"/>
              </a:spcBef>
              <a:spcAft>
                <a:spcPts val="600"/>
              </a:spcAft>
              <a:buFont typeface="Arial" panose="020B0604020202020204" pitchFamily="34" charset="0"/>
              <a:buChar char="​"/>
              <a:defRPr lang="en-US" sz="1600" b="1" kern="1200" dirty="0">
                <a:solidFill>
                  <a:schemeClr val="accent1"/>
                </a:solidFill>
                <a:latin typeface="Aptos Display" panose="020B0004020202020204" pitchFamily="34" charset="0"/>
                <a:ea typeface="+mn-ea"/>
                <a:cs typeface="+mn-cs"/>
              </a:defRPr>
            </a:lvl1pPr>
            <a:lvl2pPr marL="0" indent="0" algn="ctr" defTabSz="914400" rtl="0" eaLnBrk="1" latinLnBrk="0" hangingPunct="1">
              <a:lnSpc>
                <a:spcPct val="110000"/>
              </a:lnSpc>
              <a:spcBef>
                <a:spcPts val="0"/>
              </a:spcBef>
              <a:spcAft>
                <a:spcPts val="900"/>
              </a:spcAft>
              <a:buFont typeface="Arial" panose="020B0604020202020204" pitchFamily="34" charset="0"/>
              <a:buNone/>
              <a:defRPr lang="en-US" sz="1100" b="0" i="1" kern="1200" dirty="0">
                <a:solidFill>
                  <a:schemeClr val="tx2"/>
                </a:solidFill>
                <a:latin typeface="+mn-lt"/>
                <a:ea typeface="+mn-ea"/>
                <a:cs typeface="+mn-cs"/>
              </a:defRPr>
            </a:lvl2pPr>
            <a:lvl3pPr marL="0" indent="0">
              <a:buNone/>
              <a:defRPr/>
            </a:lvl3pPr>
          </a:lstStyle>
          <a:p>
            <a:r>
              <a:rPr lang="en-GB" noProof="0"/>
              <a:t>Click to edit source name</a:t>
            </a:r>
          </a:p>
        </p:txBody>
      </p:sp>
      <p:sp>
        <p:nvSpPr>
          <p:cNvPr id="13" name="Title 1">
            <a:extLst>
              <a:ext uri="{FF2B5EF4-FFF2-40B4-BE49-F238E27FC236}">
                <a16:creationId xmlns:a16="http://schemas.microsoft.com/office/drawing/2014/main" id="{ACC99A74-1D69-03A4-629A-07A59A26C751}"/>
              </a:ext>
            </a:extLst>
          </p:cNvPr>
          <p:cNvSpPr>
            <a:spLocks noGrp="1"/>
          </p:cNvSpPr>
          <p:nvPr>
            <p:ph type="title" hasCustomPrompt="1"/>
          </p:nvPr>
        </p:nvSpPr>
        <p:spPr>
          <a:xfrm>
            <a:off x="914400" y="-590550"/>
            <a:ext cx="7461504" cy="530352"/>
          </a:xfrm>
        </p:spPr>
        <p:txBody>
          <a:bodyPr/>
          <a:lstStyle>
            <a:lvl1pPr>
              <a:defRPr/>
            </a:lvl1pPr>
          </a:lstStyle>
          <a:p>
            <a:r>
              <a:rPr lang="en-GB" noProof="0"/>
              <a:t>Click to edit title to meet accessibility standards</a:t>
            </a:r>
          </a:p>
        </p:txBody>
      </p:sp>
      <p:grpSp>
        <p:nvGrpSpPr>
          <p:cNvPr id="7" name="Group 6">
            <a:extLst>
              <a:ext uri="{FF2B5EF4-FFF2-40B4-BE49-F238E27FC236}">
                <a16:creationId xmlns:a16="http://schemas.microsoft.com/office/drawing/2014/main" id="{F9C621B0-4CCC-51BE-A4FA-F04DFA2C58A7}"/>
              </a:ext>
            </a:extLst>
          </p:cNvPr>
          <p:cNvGrpSpPr/>
          <p:nvPr userDrawn="1"/>
        </p:nvGrpSpPr>
        <p:grpSpPr>
          <a:xfrm>
            <a:off x="9340232" y="5468747"/>
            <a:ext cx="2534437" cy="1122297"/>
            <a:chOff x="8228259" y="3741115"/>
            <a:chExt cx="1543531" cy="683505"/>
          </a:xfrm>
        </p:grpSpPr>
        <p:sp>
          <p:nvSpPr>
            <p:cNvPr id="8" name="Rectangle 7">
              <a:extLst>
                <a:ext uri="{FF2B5EF4-FFF2-40B4-BE49-F238E27FC236}">
                  <a16:creationId xmlns:a16="http://schemas.microsoft.com/office/drawing/2014/main" id="{6ABF052A-DE4D-B547-47AE-12F25B0A2A03}"/>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9" name="Group 8">
              <a:extLst>
                <a:ext uri="{FF2B5EF4-FFF2-40B4-BE49-F238E27FC236}">
                  <a16:creationId xmlns:a16="http://schemas.microsoft.com/office/drawing/2014/main" id="{FF8F0B32-8005-AB0A-3A30-043FC3EF466A}"/>
                </a:ext>
              </a:extLst>
            </p:cNvPr>
            <p:cNvGrpSpPr/>
            <p:nvPr userDrawn="1"/>
          </p:nvGrpSpPr>
          <p:grpSpPr>
            <a:xfrm>
              <a:off x="8375904" y="3885090"/>
              <a:ext cx="1251909" cy="395552"/>
              <a:chOff x="10796693" y="6408438"/>
              <a:chExt cx="1251909" cy="395552"/>
            </a:xfrm>
          </p:grpSpPr>
          <p:sp>
            <p:nvSpPr>
              <p:cNvPr id="10" name="Freeform: Shape 9">
                <a:extLst>
                  <a:ext uri="{FF2B5EF4-FFF2-40B4-BE49-F238E27FC236}">
                    <a16:creationId xmlns:a16="http://schemas.microsoft.com/office/drawing/2014/main" id="{2D73E463-B2A6-1B47-AF90-2B516708DEF9}"/>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12" name="Freeform: Shape 11">
                <a:extLst>
                  <a:ext uri="{FF2B5EF4-FFF2-40B4-BE49-F238E27FC236}">
                    <a16:creationId xmlns:a16="http://schemas.microsoft.com/office/drawing/2014/main" id="{3CDEBC07-05BB-2643-498A-5BF0A65243F2}"/>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7" name="Freeform: Shape 16">
                <a:extLst>
                  <a:ext uri="{FF2B5EF4-FFF2-40B4-BE49-F238E27FC236}">
                    <a16:creationId xmlns:a16="http://schemas.microsoft.com/office/drawing/2014/main" id="{7DD851FB-BD08-7C00-7989-23E479C63BCC}"/>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67161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Indigo">
    <p:bg>
      <p:bgPr>
        <a:solidFill>
          <a:schemeClr val="accent1">
            <a:lumMod val="75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A8CC978B-ECD6-A788-301D-15F2E2ED0F41}"/>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21235C70-967B-A9A9-F727-232E1D4B0CB6}"/>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A4B11CE3-C09B-0486-2BF5-5059BA763F56}"/>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825335B9-C237-1467-2608-F7A53044D721}"/>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A983B865-89D6-F2D9-12E2-DECBF9F0477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8CD67509-9003-2C22-785E-A1D4D24BA54B}"/>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28086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Orange">
    <p:bg>
      <p:bgPr>
        <a:solidFill>
          <a:schemeClr val="accent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2C2F02D6-09BE-B70E-7C87-0B10B1BCD569}"/>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D2122F48-E7F2-7B17-E44C-ABF2028A3A91}"/>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8C5E0A6F-DA71-B5B6-ABF7-28CFB4A42FC9}"/>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90844018-F55C-5F28-FBA1-A8F46E1F3B3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B4F4A848-9D0C-4286-BB7B-17036678D9BD}"/>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8354BCB0-221D-4F50-C774-154BD6B4BC05}"/>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71026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eal">
    <p:bg>
      <p:bgPr>
        <a:solidFill>
          <a:schemeClr val="accent3">
            <a:lumMod val="75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835F0177-6930-973C-7111-601712D4DB2A}"/>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9BCE9667-13B7-1127-6982-5B5811F73BFD}"/>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99A0F584-90B9-85E2-FC64-584A60AB4FE6}"/>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CBDB63CF-0926-6EAD-1169-F8267761165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780517C9-4330-9875-81BE-F0551AC72CF4}"/>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35A17F09-6F14-4365-56A6-85D03F937B1A}"/>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828458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Light Teal">
    <p:bg>
      <p:bgPr>
        <a:solidFill>
          <a:schemeClr val="accent4">
            <a:lumMod val="75000"/>
          </a:schemeClr>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AF70C88-5EE9-457F-A47F-79CD005034C6}"/>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9" cy="3364992"/>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6B47FE2B-F95A-A2E1-2181-F05C13E229C7}"/>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50697AE6-2FFB-3141-50AF-0BBB82C24F99}"/>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CAC3CBC8-CBA2-A8E4-6A08-D2295E20D786}"/>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91F2E0BC-16AD-01CC-B7C9-C39BC66CA856}"/>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203F59C6-41D1-E861-5865-3CDBB0B91B52}"/>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BAB057A0-1D69-9C05-3E98-168F4AE77146}"/>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2649933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Lime">
    <p:bg>
      <p:bgPr>
        <a:solidFill>
          <a:schemeClr val="accent6"/>
        </a:solidFill>
        <a:effectLst/>
      </p:bgPr>
    </p:bg>
    <p:spTree>
      <p:nvGrpSpPr>
        <p:cNvPr id="1" name=""/>
        <p:cNvGrpSpPr/>
        <p:nvPr/>
      </p:nvGrpSpPr>
      <p:grpSpPr>
        <a:xfrm>
          <a:off x="0" y="0"/>
          <a:ext cx="0" cy="0"/>
          <a:chOff x="0" y="0"/>
          <a:chExt cx="0" cy="0"/>
        </a:xfrm>
      </p:grpSpPr>
      <p:sp>
        <p:nvSpPr>
          <p:cNvPr id="59" name="Text Placeholder 2">
            <a:extLst>
              <a:ext uri="{FF2B5EF4-FFF2-40B4-BE49-F238E27FC236}">
                <a16:creationId xmlns:a16="http://schemas.microsoft.com/office/drawing/2014/main" id="{CAD7FDB6-7640-4390-9097-157574DC33B9}"/>
              </a:ext>
            </a:extLst>
          </p:cNvPr>
          <p:cNvSpPr>
            <a:spLocks noGrp="1"/>
          </p:cNvSpPr>
          <p:nvPr>
            <p:ph type="body" idx="13"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78877"/>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BCD240E4-11E1-85F3-8279-40455728260B}"/>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CFA5040B-6AA4-D77B-E587-4539A082658D}"/>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F3C32B0D-2782-1910-845A-FAE9385B32B5}"/>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7EC53544-E56E-B143-AFF0-AE524ECC1628}"/>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047B5DA2-5D38-4AEF-9393-1593DC984319}"/>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3C3F2C26-6131-043B-11B4-A04DACA56A63}"/>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228176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ink">
    <p:bg>
      <p:bgPr>
        <a:solidFill>
          <a:schemeClr val="accent5"/>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293CC9F-B036-4D7D-BFCA-931FFE78EED0}"/>
              </a:ext>
            </a:extLst>
          </p:cNvPr>
          <p:cNvSpPr>
            <a:spLocks noGrp="1"/>
          </p:cNvSpPr>
          <p:nvPr userDrawn="1">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userDrawn="1">
            <p:ph type="ctrTitle" hasCustomPrompt="1"/>
          </p:nvPr>
        </p:nvSpPr>
        <p:spPr>
          <a:xfrm>
            <a:off x="914400" y="1095467"/>
            <a:ext cx="4890698" cy="3364992"/>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grpSp>
        <p:nvGrpSpPr>
          <p:cNvPr id="2" name="Group 1">
            <a:extLst>
              <a:ext uri="{FF2B5EF4-FFF2-40B4-BE49-F238E27FC236}">
                <a16:creationId xmlns:a16="http://schemas.microsoft.com/office/drawing/2014/main" id="{23946878-2FA8-83E9-C86F-403C0273A392}"/>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7CD74CE4-ED0F-86E3-8F1E-2F3631CB615B}"/>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D5382362-057B-7572-1E4D-4B6BB3246DCB}"/>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20CE9037-FAB7-AA1D-22A6-0FFADD872A8E}"/>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B88BD733-3017-9B52-8907-AED660E69FEB}"/>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A4AD9871-C938-78AF-2F25-557E0F1A2748}"/>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412111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etail Indigo">
    <p:bg>
      <p:bgPr>
        <a:solidFill>
          <a:schemeClr val="accent1">
            <a:lumMod val="75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16" name="Rectangle 15">
            <a:extLst>
              <a:ext uri="{FF2B5EF4-FFF2-40B4-BE49-F238E27FC236}">
                <a16:creationId xmlns:a16="http://schemas.microsoft.com/office/drawing/2014/main" id="{0F4DBFCD-266B-4AD6-CB22-4D943F1BDE37}"/>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17" name="Content Placeholder 2">
            <a:extLst>
              <a:ext uri="{FF2B5EF4-FFF2-40B4-BE49-F238E27FC236}">
                <a16:creationId xmlns:a16="http://schemas.microsoft.com/office/drawing/2014/main" id="{AE44BDF1-463B-86C3-15F5-211DC7779C3C}"/>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4" name="Group 13">
            <a:extLst>
              <a:ext uri="{FF2B5EF4-FFF2-40B4-BE49-F238E27FC236}">
                <a16:creationId xmlns:a16="http://schemas.microsoft.com/office/drawing/2014/main" id="{1116CF27-7910-9C5B-83A3-2C23EE12FA78}"/>
              </a:ext>
            </a:extLst>
          </p:cNvPr>
          <p:cNvGrpSpPr/>
          <p:nvPr userDrawn="1"/>
        </p:nvGrpSpPr>
        <p:grpSpPr>
          <a:xfrm>
            <a:off x="10564652" y="6174495"/>
            <a:ext cx="1543531" cy="683505"/>
            <a:chOff x="8228259" y="3741115"/>
            <a:chExt cx="1543531" cy="683505"/>
          </a:xfrm>
        </p:grpSpPr>
        <p:sp>
          <p:nvSpPr>
            <p:cNvPr id="15" name="Rectangle 14">
              <a:extLst>
                <a:ext uri="{FF2B5EF4-FFF2-40B4-BE49-F238E27FC236}">
                  <a16:creationId xmlns:a16="http://schemas.microsoft.com/office/drawing/2014/main" id="{F5884FB3-8A92-927C-3753-BC96FC7ED309}"/>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8" name="Group 17">
              <a:extLst>
                <a:ext uri="{FF2B5EF4-FFF2-40B4-BE49-F238E27FC236}">
                  <a16:creationId xmlns:a16="http://schemas.microsoft.com/office/drawing/2014/main" id="{BF90412D-8E86-D3FE-36E1-AD0AD6703C0F}"/>
                </a:ext>
              </a:extLst>
            </p:cNvPr>
            <p:cNvGrpSpPr/>
            <p:nvPr userDrawn="1"/>
          </p:nvGrpSpPr>
          <p:grpSpPr>
            <a:xfrm>
              <a:off x="8375904" y="3885090"/>
              <a:ext cx="1251909" cy="395552"/>
              <a:chOff x="10796693" y="6408438"/>
              <a:chExt cx="1251909" cy="395552"/>
            </a:xfrm>
          </p:grpSpPr>
          <p:sp>
            <p:nvSpPr>
              <p:cNvPr id="19" name="Freeform: Shape 18">
                <a:extLst>
                  <a:ext uri="{FF2B5EF4-FFF2-40B4-BE49-F238E27FC236}">
                    <a16:creationId xmlns:a16="http://schemas.microsoft.com/office/drawing/2014/main" id="{FDB9D5D5-E593-0568-0A79-83DA4F4A1BA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2933AC85-4EB5-9DD1-53CC-72488791D51B}"/>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21" name="Freeform: Shape 20">
                <a:extLst>
                  <a:ext uri="{FF2B5EF4-FFF2-40B4-BE49-F238E27FC236}">
                    <a16:creationId xmlns:a16="http://schemas.microsoft.com/office/drawing/2014/main" id="{210CFD22-F3E8-5F9D-78FF-E4475B44E790}"/>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2011543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etail Orange">
    <p:bg>
      <p:bgPr>
        <a:solidFill>
          <a:schemeClr val="accent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16" name="Rectangle 15">
            <a:extLst>
              <a:ext uri="{FF2B5EF4-FFF2-40B4-BE49-F238E27FC236}">
                <a16:creationId xmlns:a16="http://schemas.microsoft.com/office/drawing/2014/main" id="{0F4DBFCD-266B-4AD6-CB22-4D943F1BDE37}"/>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17" name="Content Placeholder 2">
            <a:extLst>
              <a:ext uri="{FF2B5EF4-FFF2-40B4-BE49-F238E27FC236}">
                <a16:creationId xmlns:a16="http://schemas.microsoft.com/office/drawing/2014/main" id="{AE44BDF1-463B-86C3-15F5-211DC7779C3C}"/>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4" name="Group 13">
            <a:extLst>
              <a:ext uri="{FF2B5EF4-FFF2-40B4-BE49-F238E27FC236}">
                <a16:creationId xmlns:a16="http://schemas.microsoft.com/office/drawing/2014/main" id="{1116CF27-7910-9C5B-83A3-2C23EE12FA78}"/>
              </a:ext>
            </a:extLst>
          </p:cNvPr>
          <p:cNvGrpSpPr/>
          <p:nvPr userDrawn="1"/>
        </p:nvGrpSpPr>
        <p:grpSpPr>
          <a:xfrm>
            <a:off x="10564652" y="6174495"/>
            <a:ext cx="1543531" cy="683505"/>
            <a:chOff x="8228259" y="3741115"/>
            <a:chExt cx="1543531" cy="683505"/>
          </a:xfrm>
        </p:grpSpPr>
        <p:sp>
          <p:nvSpPr>
            <p:cNvPr id="15" name="Rectangle 14">
              <a:extLst>
                <a:ext uri="{FF2B5EF4-FFF2-40B4-BE49-F238E27FC236}">
                  <a16:creationId xmlns:a16="http://schemas.microsoft.com/office/drawing/2014/main" id="{F5884FB3-8A92-927C-3753-BC96FC7ED309}"/>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8" name="Group 17">
              <a:extLst>
                <a:ext uri="{FF2B5EF4-FFF2-40B4-BE49-F238E27FC236}">
                  <a16:creationId xmlns:a16="http://schemas.microsoft.com/office/drawing/2014/main" id="{BF90412D-8E86-D3FE-36E1-AD0AD6703C0F}"/>
                </a:ext>
              </a:extLst>
            </p:cNvPr>
            <p:cNvGrpSpPr/>
            <p:nvPr userDrawn="1"/>
          </p:nvGrpSpPr>
          <p:grpSpPr>
            <a:xfrm>
              <a:off x="8375904" y="3885090"/>
              <a:ext cx="1251909" cy="395552"/>
              <a:chOff x="10796693" y="6408438"/>
              <a:chExt cx="1251909" cy="395552"/>
            </a:xfrm>
          </p:grpSpPr>
          <p:sp>
            <p:nvSpPr>
              <p:cNvPr id="19" name="Freeform: Shape 18">
                <a:extLst>
                  <a:ext uri="{FF2B5EF4-FFF2-40B4-BE49-F238E27FC236}">
                    <a16:creationId xmlns:a16="http://schemas.microsoft.com/office/drawing/2014/main" id="{FDB9D5D5-E593-0568-0A79-83DA4F4A1BA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2933AC85-4EB5-9DD1-53CC-72488791D51B}"/>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21" name="Freeform: Shape 20">
                <a:extLst>
                  <a:ext uri="{FF2B5EF4-FFF2-40B4-BE49-F238E27FC236}">
                    <a16:creationId xmlns:a16="http://schemas.microsoft.com/office/drawing/2014/main" id="{210CFD22-F3E8-5F9D-78FF-E4475B44E790}"/>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311234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1213-029F-FB67-7178-FC90A91432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20B2D-1DE4-E43C-0468-82B6A3D28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AE2035-1B15-DDE0-8024-9C9778542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CAB6C-56AC-23C0-EB05-7DC13F501C17}"/>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6" name="Footer Placeholder 5">
            <a:extLst>
              <a:ext uri="{FF2B5EF4-FFF2-40B4-BE49-F238E27FC236}">
                <a16:creationId xmlns:a16="http://schemas.microsoft.com/office/drawing/2014/main" id="{5B6DB341-6F58-D3B4-9589-AEA085D12C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43BD0-C37B-6AFD-0525-75597C2F2049}"/>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130020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Detail Teal">
    <p:bg>
      <p:bgPr>
        <a:solidFill>
          <a:schemeClr val="accent3">
            <a:lumMod val="75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FE76813-F547-42A0-BB51-870EE6FDF379}"/>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83763"/>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16" name="Rectangle 15">
            <a:extLst>
              <a:ext uri="{FF2B5EF4-FFF2-40B4-BE49-F238E27FC236}">
                <a16:creationId xmlns:a16="http://schemas.microsoft.com/office/drawing/2014/main" id="{0F4DBFCD-266B-4AD6-CB22-4D943F1BDE37}"/>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17" name="Content Placeholder 2">
            <a:extLst>
              <a:ext uri="{FF2B5EF4-FFF2-40B4-BE49-F238E27FC236}">
                <a16:creationId xmlns:a16="http://schemas.microsoft.com/office/drawing/2014/main" id="{AE44BDF1-463B-86C3-15F5-211DC7779C3C}"/>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4" name="Group 13">
            <a:extLst>
              <a:ext uri="{FF2B5EF4-FFF2-40B4-BE49-F238E27FC236}">
                <a16:creationId xmlns:a16="http://schemas.microsoft.com/office/drawing/2014/main" id="{1116CF27-7910-9C5B-83A3-2C23EE12FA78}"/>
              </a:ext>
            </a:extLst>
          </p:cNvPr>
          <p:cNvGrpSpPr/>
          <p:nvPr userDrawn="1"/>
        </p:nvGrpSpPr>
        <p:grpSpPr>
          <a:xfrm>
            <a:off x="10564652" y="6174495"/>
            <a:ext cx="1543531" cy="683505"/>
            <a:chOff x="8228259" y="3741115"/>
            <a:chExt cx="1543531" cy="683505"/>
          </a:xfrm>
        </p:grpSpPr>
        <p:sp>
          <p:nvSpPr>
            <p:cNvPr id="15" name="Rectangle 14">
              <a:extLst>
                <a:ext uri="{FF2B5EF4-FFF2-40B4-BE49-F238E27FC236}">
                  <a16:creationId xmlns:a16="http://schemas.microsoft.com/office/drawing/2014/main" id="{F5884FB3-8A92-927C-3753-BC96FC7ED309}"/>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8" name="Group 17">
              <a:extLst>
                <a:ext uri="{FF2B5EF4-FFF2-40B4-BE49-F238E27FC236}">
                  <a16:creationId xmlns:a16="http://schemas.microsoft.com/office/drawing/2014/main" id="{BF90412D-8E86-D3FE-36E1-AD0AD6703C0F}"/>
                </a:ext>
              </a:extLst>
            </p:cNvPr>
            <p:cNvGrpSpPr/>
            <p:nvPr userDrawn="1"/>
          </p:nvGrpSpPr>
          <p:grpSpPr>
            <a:xfrm>
              <a:off x="8375904" y="3885090"/>
              <a:ext cx="1251909" cy="395552"/>
              <a:chOff x="10796693" y="6408438"/>
              <a:chExt cx="1251909" cy="395552"/>
            </a:xfrm>
          </p:grpSpPr>
          <p:sp>
            <p:nvSpPr>
              <p:cNvPr id="19" name="Freeform: Shape 18">
                <a:extLst>
                  <a:ext uri="{FF2B5EF4-FFF2-40B4-BE49-F238E27FC236}">
                    <a16:creationId xmlns:a16="http://schemas.microsoft.com/office/drawing/2014/main" id="{FDB9D5D5-E593-0568-0A79-83DA4F4A1BA4}"/>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2933AC85-4EB5-9DD1-53CC-72488791D51B}"/>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21" name="Freeform: Shape 20">
                <a:extLst>
                  <a:ext uri="{FF2B5EF4-FFF2-40B4-BE49-F238E27FC236}">
                    <a16:creationId xmlns:a16="http://schemas.microsoft.com/office/drawing/2014/main" id="{210CFD22-F3E8-5F9D-78FF-E4475B44E790}"/>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4013832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etail Light Teal">
    <p:bg>
      <p:bgPr>
        <a:solidFill>
          <a:schemeClr val="accent4">
            <a:lumMod val="75000"/>
          </a:schemeClr>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AF70C88-5EE9-457F-A47F-79CD005034C6}"/>
              </a:ext>
            </a:extLst>
          </p:cNvPr>
          <p:cNvSpPr>
            <a:spLocks noGrp="1"/>
          </p:cNvSpPr>
          <p:nvPr>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9" cy="3364992"/>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20" name="Rectangle 19">
            <a:extLst>
              <a:ext uri="{FF2B5EF4-FFF2-40B4-BE49-F238E27FC236}">
                <a16:creationId xmlns:a16="http://schemas.microsoft.com/office/drawing/2014/main" id="{A42A9C09-9E20-FBCE-24AB-2E7AA92D8726}"/>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21" name="Content Placeholder 2">
            <a:extLst>
              <a:ext uri="{FF2B5EF4-FFF2-40B4-BE49-F238E27FC236}">
                <a16:creationId xmlns:a16="http://schemas.microsoft.com/office/drawing/2014/main" id="{582B6A11-2F9D-3C03-8B49-379661C7ACE0}"/>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solidFill>
                  <a:schemeClr val="accent4">
                    <a:lumMod val="75000"/>
                  </a:schemeClr>
                </a:solidFill>
              </a:defRPr>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4" name="Group 13">
            <a:extLst>
              <a:ext uri="{FF2B5EF4-FFF2-40B4-BE49-F238E27FC236}">
                <a16:creationId xmlns:a16="http://schemas.microsoft.com/office/drawing/2014/main" id="{69DF624A-664A-081D-81C0-9E8CD9F974F7}"/>
              </a:ext>
            </a:extLst>
          </p:cNvPr>
          <p:cNvGrpSpPr/>
          <p:nvPr userDrawn="1"/>
        </p:nvGrpSpPr>
        <p:grpSpPr>
          <a:xfrm>
            <a:off x="10564652" y="6174495"/>
            <a:ext cx="1543531" cy="683505"/>
            <a:chOff x="8228259" y="3741115"/>
            <a:chExt cx="1543531" cy="683505"/>
          </a:xfrm>
        </p:grpSpPr>
        <p:sp>
          <p:nvSpPr>
            <p:cNvPr id="15" name="Rectangle 14">
              <a:extLst>
                <a:ext uri="{FF2B5EF4-FFF2-40B4-BE49-F238E27FC236}">
                  <a16:creationId xmlns:a16="http://schemas.microsoft.com/office/drawing/2014/main" id="{A63E7E01-BFDE-5D5B-FF33-BAD3885E85C9}"/>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6" name="Group 15">
              <a:extLst>
                <a:ext uri="{FF2B5EF4-FFF2-40B4-BE49-F238E27FC236}">
                  <a16:creationId xmlns:a16="http://schemas.microsoft.com/office/drawing/2014/main" id="{D4E063C0-9656-6938-16E7-34439A8E5446}"/>
                </a:ext>
              </a:extLst>
            </p:cNvPr>
            <p:cNvGrpSpPr/>
            <p:nvPr userDrawn="1"/>
          </p:nvGrpSpPr>
          <p:grpSpPr>
            <a:xfrm>
              <a:off x="8375904" y="3885090"/>
              <a:ext cx="1251909" cy="395552"/>
              <a:chOff x="10796693" y="6408438"/>
              <a:chExt cx="1251909" cy="395552"/>
            </a:xfrm>
          </p:grpSpPr>
          <p:sp>
            <p:nvSpPr>
              <p:cNvPr id="17" name="Freeform: Shape 16">
                <a:extLst>
                  <a:ext uri="{FF2B5EF4-FFF2-40B4-BE49-F238E27FC236}">
                    <a16:creationId xmlns:a16="http://schemas.microsoft.com/office/drawing/2014/main" id="{41289AC8-175C-5E21-412E-12026F033566}"/>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18" name="Freeform: Shape 17">
                <a:extLst>
                  <a:ext uri="{FF2B5EF4-FFF2-40B4-BE49-F238E27FC236}">
                    <a16:creationId xmlns:a16="http://schemas.microsoft.com/office/drawing/2014/main" id="{78EF1868-3CDA-5ABD-EF57-539F660DA3D4}"/>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19" name="Freeform: Shape 18">
                <a:extLst>
                  <a:ext uri="{FF2B5EF4-FFF2-40B4-BE49-F238E27FC236}">
                    <a16:creationId xmlns:a16="http://schemas.microsoft.com/office/drawing/2014/main" id="{3E611510-4B6F-6919-BB5F-09C970337D7B}"/>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2952948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etail Lime">
    <p:bg>
      <p:bgPr>
        <a:solidFill>
          <a:schemeClr val="accent6"/>
        </a:solidFill>
        <a:effectLst/>
      </p:bgPr>
    </p:bg>
    <p:spTree>
      <p:nvGrpSpPr>
        <p:cNvPr id="1" name=""/>
        <p:cNvGrpSpPr/>
        <p:nvPr/>
      </p:nvGrpSpPr>
      <p:grpSpPr>
        <a:xfrm>
          <a:off x="0" y="0"/>
          <a:ext cx="0" cy="0"/>
          <a:chOff x="0" y="0"/>
          <a:chExt cx="0" cy="0"/>
        </a:xfrm>
      </p:grpSpPr>
      <p:sp>
        <p:nvSpPr>
          <p:cNvPr id="59" name="Text Placeholder 2">
            <a:extLst>
              <a:ext uri="{FF2B5EF4-FFF2-40B4-BE49-F238E27FC236}">
                <a16:creationId xmlns:a16="http://schemas.microsoft.com/office/drawing/2014/main" id="{CAD7FDB6-7640-4390-9097-157574DC33B9}"/>
              </a:ext>
            </a:extLst>
          </p:cNvPr>
          <p:cNvSpPr>
            <a:spLocks noGrp="1"/>
          </p:cNvSpPr>
          <p:nvPr>
            <p:ph type="body" idx="13"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7" name="Title 1">
            <a:extLst>
              <a:ext uri="{FF2B5EF4-FFF2-40B4-BE49-F238E27FC236}">
                <a16:creationId xmlns:a16="http://schemas.microsoft.com/office/drawing/2014/main" id="{7FEF4E1E-2825-45FB-8D80-115D1EA0E254}"/>
              </a:ext>
            </a:extLst>
          </p:cNvPr>
          <p:cNvSpPr>
            <a:spLocks noGrp="1"/>
          </p:cNvSpPr>
          <p:nvPr>
            <p:ph type="ctrTitle" hasCustomPrompt="1"/>
          </p:nvPr>
        </p:nvSpPr>
        <p:spPr>
          <a:xfrm>
            <a:off x="914400" y="1095467"/>
            <a:ext cx="4890698" cy="3378877"/>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16" name="Rectangle 15">
            <a:extLst>
              <a:ext uri="{FF2B5EF4-FFF2-40B4-BE49-F238E27FC236}">
                <a16:creationId xmlns:a16="http://schemas.microsoft.com/office/drawing/2014/main" id="{6F61047B-701A-9F6D-723C-38462FE191CF}"/>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12" name="Content Placeholder 2">
            <a:extLst>
              <a:ext uri="{FF2B5EF4-FFF2-40B4-BE49-F238E27FC236}">
                <a16:creationId xmlns:a16="http://schemas.microsoft.com/office/drawing/2014/main" id="{A2C24FE7-89E9-0F19-C040-7CFCB3045317}"/>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solidFill>
                  <a:schemeClr val="accent6">
                    <a:lumMod val="75000"/>
                  </a:schemeClr>
                </a:solidFill>
              </a:defRPr>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4" name="Group 13">
            <a:extLst>
              <a:ext uri="{FF2B5EF4-FFF2-40B4-BE49-F238E27FC236}">
                <a16:creationId xmlns:a16="http://schemas.microsoft.com/office/drawing/2014/main" id="{47FEC988-CEA3-A28E-9B46-19430D26CB81}"/>
              </a:ext>
            </a:extLst>
          </p:cNvPr>
          <p:cNvGrpSpPr/>
          <p:nvPr userDrawn="1"/>
        </p:nvGrpSpPr>
        <p:grpSpPr>
          <a:xfrm>
            <a:off x="10564652" y="6174495"/>
            <a:ext cx="1543531" cy="683505"/>
            <a:chOff x="8228259" y="3741115"/>
            <a:chExt cx="1543531" cy="683505"/>
          </a:xfrm>
        </p:grpSpPr>
        <p:sp>
          <p:nvSpPr>
            <p:cNvPr id="15" name="Rectangle 14">
              <a:extLst>
                <a:ext uri="{FF2B5EF4-FFF2-40B4-BE49-F238E27FC236}">
                  <a16:creationId xmlns:a16="http://schemas.microsoft.com/office/drawing/2014/main" id="{AADD37CD-D451-581D-A4DD-30082E6CD38B}"/>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7" name="Group 16">
              <a:extLst>
                <a:ext uri="{FF2B5EF4-FFF2-40B4-BE49-F238E27FC236}">
                  <a16:creationId xmlns:a16="http://schemas.microsoft.com/office/drawing/2014/main" id="{FB664AC2-5F75-4677-122D-4EA821DA8DA6}"/>
                </a:ext>
              </a:extLst>
            </p:cNvPr>
            <p:cNvGrpSpPr/>
            <p:nvPr userDrawn="1"/>
          </p:nvGrpSpPr>
          <p:grpSpPr>
            <a:xfrm>
              <a:off x="8375904" y="3885090"/>
              <a:ext cx="1251909" cy="395552"/>
              <a:chOff x="10796693" y="6408438"/>
              <a:chExt cx="1251909" cy="395552"/>
            </a:xfrm>
          </p:grpSpPr>
          <p:sp>
            <p:nvSpPr>
              <p:cNvPr id="18" name="Freeform: Shape 17">
                <a:extLst>
                  <a:ext uri="{FF2B5EF4-FFF2-40B4-BE49-F238E27FC236}">
                    <a16:creationId xmlns:a16="http://schemas.microsoft.com/office/drawing/2014/main" id="{ED238F6F-A8B4-88A3-F3F6-4F2FA5A110B9}"/>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19" name="Freeform: Shape 18">
                <a:extLst>
                  <a:ext uri="{FF2B5EF4-FFF2-40B4-BE49-F238E27FC236}">
                    <a16:creationId xmlns:a16="http://schemas.microsoft.com/office/drawing/2014/main" id="{D7BDACCA-7683-4E4A-620D-5412A8706A3E}"/>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173923C4-4EB6-E456-16F9-AB30BD66B27E}"/>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2295638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etail Pink">
    <p:bg>
      <p:bgPr>
        <a:solidFill>
          <a:schemeClr val="accent5"/>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293CC9F-B036-4D7D-BFCA-931FFE78EED0}"/>
              </a:ext>
            </a:extLst>
          </p:cNvPr>
          <p:cNvSpPr>
            <a:spLocks noGrp="1"/>
          </p:cNvSpPr>
          <p:nvPr userDrawn="1">
            <p:ph type="body" idx="14" hasCustomPrompt="1"/>
          </p:nvPr>
        </p:nvSpPr>
        <p:spPr>
          <a:xfrm>
            <a:off x="914400" y="696172"/>
            <a:ext cx="4890698" cy="223468"/>
          </a:xfrm>
        </p:spPr>
        <p:txBody>
          <a:bodyPr anchor="b"/>
          <a:lstStyle>
            <a:lvl1pPr marL="0" indent="0" algn="l" defTabSz="914400" rtl="0" eaLnBrk="1" latinLnBrk="0" hangingPunct="1">
              <a:lnSpc>
                <a:spcPct val="100000"/>
              </a:lnSpc>
              <a:spcBef>
                <a:spcPct val="0"/>
              </a:spcBef>
              <a:buNone/>
              <a:defRPr lang="en-US" sz="1600" b="1" kern="1200" dirty="0">
                <a:solidFill>
                  <a:schemeClr val="bg1"/>
                </a:solidFill>
                <a:latin typeface="Aptos Display" panose="020B00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Section ##</a:t>
            </a:r>
          </a:p>
        </p:txBody>
      </p:sp>
      <p:sp>
        <p:nvSpPr>
          <p:cNvPr id="2" name="Rectangle 1">
            <a:extLst>
              <a:ext uri="{FF2B5EF4-FFF2-40B4-BE49-F238E27FC236}">
                <a16:creationId xmlns:a16="http://schemas.microsoft.com/office/drawing/2014/main" id="{DD29002D-2BA8-2F7E-BB99-A2CB477F96EC}"/>
              </a:ext>
              <a:ext uri="{C183D7F6-B498-43B3-948B-1728B52AA6E4}">
                <adec:decorative xmlns:adec="http://schemas.microsoft.com/office/drawing/2017/decorative" val="1"/>
              </a:ext>
            </a:extLst>
          </p:cNvPr>
          <p:cNvSpPr/>
          <p:nvPr userDrawn="1"/>
        </p:nvSpPr>
        <p:spPr>
          <a:xfrm>
            <a:off x="6099938" y="696173"/>
            <a:ext cx="6092062" cy="5476028"/>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sp>
        <p:nvSpPr>
          <p:cNvPr id="7" name="Title 1">
            <a:extLst>
              <a:ext uri="{FF2B5EF4-FFF2-40B4-BE49-F238E27FC236}">
                <a16:creationId xmlns:a16="http://schemas.microsoft.com/office/drawing/2014/main" id="{7FEF4E1E-2825-45FB-8D80-115D1EA0E254}"/>
              </a:ext>
            </a:extLst>
          </p:cNvPr>
          <p:cNvSpPr>
            <a:spLocks noGrp="1"/>
          </p:cNvSpPr>
          <p:nvPr userDrawn="1">
            <p:ph type="ctrTitle" hasCustomPrompt="1"/>
          </p:nvPr>
        </p:nvSpPr>
        <p:spPr>
          <a:xfrm>
            <a:off x="914400" y="1095467"/>
            <a:ext cx="4890698" cy="3364992"/>
          </a:xfrm>
        </p:spPr>
        <p:txBody>
          <a:bodyPr anchor="t">
            <a:noAutofit/>
          </a:bodyPr>
          <a:lstStyle>
            <a:lvl1pPr marL="0" algn="l" defTabSz="914400" rtl="0" eaLnBrk="1" latinLnBrk="0" hangingPunct="1">
              <a:lnSpc>
                <a:spcPct val="90000"/>
              </a:lnSpc>
              <a:spcBef>
                <a:spcPct val="0"/>
              </a:spcBef>
              <a:buNone/>
              <a:defRPr lang="en-US" sz="4000" kern="1200" dirty="0">
                <a:solidFill>
                  <a:schemeClr val="bg1"/>
                </a:solidFill>
                <a:latin typeface="Aptos Display" panose="020B0004020202020204" pitchFamily="34" charset="0"/>
                <a:ea typeface="+mj-ea"/>
                <a:cs typeface="+mj-cs"/>
              </a:defRPr>
            </a:lvl1pPr>
          </a:lstStyle>
          <a:p>
            <a:r>
              <a:rPr lang="en-GB" noProof="0"/>
              <a:t>Click to edit title</a:t>
            </a:r>
          </a:p>
        </p:txBody>
      </p:sp>
      <p:sp>
        <p:nvSpPr>
          <p:cNvPr id="17" name="Content Placeholder 2">
            <a:extLst>
              <a:ext uri="{FF2B5EF4-FFF2-40B4-BE49-F238E27FC236}">
                <a16:creationId xmlns:a16="http://schemas.microsoft.com/office/drawing/2014/main" id="{0C8754D0-B07E-CDB9-1585-FF375305C7AF}"/>
              </a:ext>
            </a:extLst>
          </p:cNvPr>
          <p:cNvSpPr>
            <a:spLocks noGrp="1"/>
          </p:cNvSpPr>
          <p:nvPr>
            <p:ph idx="1"/>
          </p:nvPr>
        </p:nvSpPr>
        <p:spPr>
          <a:xfrm>
            <a:off x="6711696" y="1380363"/>
            <a:ext cx="4572000" cy="394106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solidFill>
                  <a:schemeClr val="accent5"/>
                </a:solidFill>
              </a:defRPr>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8" name="Group 7">
            <a:extLst>
              <a:ext uri="{FF2B5EF4-FFF2-40B4-BE49-F238E27FC236}">
                <a16:creationId xmlns:a16="http://schemas.microsoft.com/office/drawing/2014/main" id="{98B27854-6AAA-2FE0-0F7A-B123130A6E9F}"/>
              </a:ext>
            </a:extLst>
          </p:cNvPr>
          <p:cNvGrpSpPr/>
          <p:nvPr userDrawn="1"/>
        </p:nvGrpSpPr>
        <p:grpSpPr>
          <a:xfrm>
            <a:off x="10564652" y="6174495"/>
            <a:ext cx="1543531" cy="683505"/>
            <a:chOff x="8228259" y="3741115"/>
            <a:chExt cx="1543531" cy="683505"/>
          </a:xfrm>
        </p:grpSpPr>
        <p:sp>
          <p:nvSpPr>
            <p:cNvPr id="9" name="Rectangle 8">
              <a:extLst>
                <a:ext uri="{FF2B5EF4-FFF2-40B4-BE49-F238E27FC236}">
                  <a16:creationId xmlns:a16="http://schemas.microsoft.com/office/drawing/2014/main" id="{6DD5293A-C630-5BFA-C9F6-2DCAF25F40CF}"/>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11" name="Group 10">
              <a:extLst>
                <a:ext uri="{FF2B5EF4-FFF2-40B4-BE49-F238E27FC236}">
                  <a16:creationId xmlns:a16="http://schemas.microsoft.com/office/drawing/2014/main" id="{D277A9BC-5D28-FBDC-C0CA-0E99C578D86F}"/>
                </a:ext>
              </a:extLst>
            </p:cNvPr>
            <p:cNvGrpSpPr/>
            <p:nvPr userDrawn="1"/>
          </p:nvGrpSpPr>
          <p:grpSpPr>
            <a:xfrm>
              <a:off x="8375904" y="3885090"/>
              <a:ext cx="1251909" cy="395552"/>
              <a:chOff x="10796693" y="6408438"/>
              <a:chExt cx="1251909" cy="395552"/>
            </a:xfrm>
          </p:grpSpPr>
          <p:sp>
            <p:nvSpPr>
              <p:cNvPr id="12" name="Freeform: Shape 11">
                <a:extLst>
                  <a:ext uri="{FF2B5EF4-FFF2-40B4-BE49-F238E27FC236}">
                    <a16:creationId xmlns:a16="http://schemas.microsoft.com/office/drawing/2014/main" id="{8AA78419-EC1B-6B55-5B77-3EE39A2C83F8}"/>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13" name="Freeform: Shape 12">
                <a:extLst>
                  <a:ext uri="{FF2B5EF4-FFF2-40B4-BE49-F238E27FC236}">
                    <a16:creationId xmlns:a16="http://schemas.microsoft.com/office/drawing/2014/main" id="{FDE9B16A-675B-78F8-F454-5DCFE4CDE279}"/>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14" name="Freeform: Shape 13">
                <a:extLst>
                  <a:ext uri="{FF2B5EF4-FFF2-40B4-BE49-F238E27FC236}">
                    <a16:creationId xmlns:a16="http://schemas.microsoft.com/office/drawing/2014/main" id="{5ACD8E17-B507-43B3-7FA0-95E9FADB7D8B}"/>
                  </a:ext>
                </a:extLst>
              </p:cNvPr>
              <p:cNvSpPr/>
              <p:nvPr/>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803715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C2C69E43-CF03-4919-B7B0-46366680F57B}"/>
              </a:ext>
            </a:extLst>
          </p:cNvPr>
          <p:cNvSpPr>
            <a:spLocks noGrp="1"/>
          </p:cNvSpPr>
          <p:nvPr>
            <p:ph type="title" hasCustomPrompt="1"/>
          </p:nvPr>
        </p:nvSpPr>
        <p:spPr>
          <a:xfrm>
            <a:off x="914400" y="772281"/>
            <a:ext cx="3044952" cy="959384"/>
          </a:xfrm>
        </p:spPr>
        <p:txBody>
          <a:bodyPr anchor="t"/>
          <a:lstStyle>
            <a:lvl1pPr>
              <a:lnSpc>
                <a:spcPct val="85000"/>
              </a:lnSpc>
              <a:defRPr/>
            </a:lvl1pPr>
          </a:lstStyle>
          <a:p>
            <a:r>
              <a:rPr lang="en-GB" noProof="0"/>
              <a:t>Click to edit two-line title</a:t>
            </a:r>
          </a:p>
        </p:txBody>
      </p:sp>
      <p:sp>
        <p:nvSpPr>
          <p:cNvPr id="22" name="Text Placeholder 2">
            <a:extLst>
              <a:ext uri="{FF2B5EF4-FFF2-40B4-BE49-F238E27FC236}">
                <a16:creationId xmlns:a16="http://schemas.microsoft.com/office/drawing/2014/main" id="{9A4A8503-1301-4163-95A7-D7B8A3945805}"/>
              </a:ext>
            </a:extLst>
          </p:cNvPr>
          <p:cNvSpPr>
            <a:spLocks noGrp="1"/>
          </p:cNvSpPr>
          <p:nvPr>
            <p:ph type="body" idx="13" hasCustomPrompt="1"/>
          </p:nvPr>
        </p:nvSpPr>
        <p:spPr>
          <a:xfrm>
            <a:off x="914400" y="1701830"/>
            <a:ext cx="3044952" cy="265176"/>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400" b="1" kern="1200" dirty="0">
                <a:solidFill>
                  <a:schemeClr val="accent3"/>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24" name="Content Placeholder 5">
            <a:extLst>
              <a:ext uri="{FF2B5EF4-FFF2-40B4-BE49-F238E27FC236}">
                <a16:creationId xmlns:a16="http://schemas.microsoft.com/office/drawing/2014/main" id="{EC5ECE95-E46B-4F70-B784-7AF4DE2BFD5C}"/>
              </a:ext>
            </a:extLst>
          </p:cNvPr>
          <p:cNvSpPr>
            <a:spLocks noGrp="1"/>
          </p:cNvSpPr>
          <p:nvPr>
            <p:ph sz="quarter" idx="12"/>
          </p:nvPr>
        </p:nvSpPr>
        <p:spPr>
          <a:xfrm>
            <a:off x="914400" y="2651760"/>
            <a:ext cx="3044952" cy="34747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0" name="Rectangle 29">
            <a:extLst>
              <a:ext uri="{FF2B5EF4-FFF2-40B4-BE49-F238E27FC236}">
                <a16:creationId xmlns:a16="http://schemas.microsoft.com/office/drawing/2014/main" id="{3C3E306A-A32F-454F-B022-3A2D387EEFCE}"/>
              </a:ext>
              <a:ext uri="{C183D7F6-B498-43B3-948B-1728B52AA6E4}">
                <adec:decorative xmlns:adec="http://schemas.microsoft.com/office/drawing/2017/decorative" val="1"/>
              </a:ext>
            </a:extLst>
          </p:cNvPr>
          <p:cNvSpPr/>
          <p:nvPr userDrawn="1"/>
        </p:nvSpPr>
        <p:spPr bwMode="hidden">
          <a:xfrm>
            <a:off x="4276800" y="3431295"/>
            <a:ext cx="26388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21" name="Rectangle 20">
            <a:extLst>
              <a:ext uri="{FF2B5EF4-FFF2-40B4-BE49-F238E27FC236}">
                <a16:creationId xmlns:a16="http://schemas.microsoft.com/office/drawing/2014/main" id="{491CD632-B279-45DB-BE81-6BFE090E4E86}"/>
              </a:ext>
              <a:ext uri="{C183D7F6-B498-43B3-948B-1728B52AA6E4}">
                <adec:decorative xmlns:adec="http://schemas.microsoft.com/office/drawing/2017/decorative" val="1"/>
              </a:ext>
            </a:extLst>
          </p:cNvPr>
          <p:cNvSpPr/>
          <p:nvPr/>
        </p:nvSpPr>
        <p:spPr bwMode="hidden">
          <a:xfrm>
            <a:off x="6917071" y="3431295"/>
            <a:ext cx="2638800" cy="274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900"/>
              </a:spcAft>
              <a:buFont typeface="Arial" panose="020B0604020202020204" pitchFamily="34" charset="0"/>
              <a:buChar char="​"/>
            </a:pPr>
            <a:endParaRPr lang="en-GB" sz="1200" noProof="0">
              <a:solidFill>
                <a:schemeClr val="tx1"/>
              </a:solidFill>
            </a:endParaRPr>
          </a:p>
        </p:txBody>
      </p:sp>
      <p:sp>
        <p:nvSpPr>
          <p:cNvPr id="27" name="Rectangle 26">
            <a:extLst>
              <a:ext uri="{FF2B5EF4-FFF2-40B4-BE49-F238E27FC236}">
                <a16:creationId xmlns:a16="http://schemas.microsoft.com/office/drawing/2014/main" id="{08668E6A-33B2-45DB-8B63-B30ABB4C16B3}"/>
              </a:ext>
              <a:ext uri="{C183D7F6-B498-43B3-948B-1728B52AA6E4}">
                <adec:decorative xmlns:adec="http://schemas.microsoft.com/office/drawing/2017/decorative" val="1"/>
              </a:ext>
            </a:extLst>
          </p:cNvPr>
          <p:cNvSpPr/>
          <p:nvPr userDrawn="1"/>
        </p:nvSpPr>
        <p:spPr bwMode="hidden">
          <a:xfrm>
            <a:off x="4276800" y="685683"/>
            <a:ext cx="2638800"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28" name="Rectangle 27">
            <a:extLst>
              <a:ext uri="{FF2B5EF4-FFF2-40B4-BE49-F238E27FC236}">
                <a16:creationId xmlns:a16="http://schemas.microsoft.com/office/drawing/2014/main" id="{16EA6CE9-F605-433E-876D-90FDC4E49F6C}"/>
              </a:ext>
              <a:ext uri="{C183D7F6-B498-43B3-948B-1728B52AA6E4}">
                <adec:decorative xmlns:adec="http://schemas.microsoft.com/office/drawing/2017/decorative" val="1"/>
              </a:ext>
            </a:extLst>
          </p:cNvPr>
          <p:cNvSpPr/>
          <p:nvPr userDrawn="1"/>
        </p:nvSpPr>
        <p:spPr bwMode="hidden">
          <a:xfrm>
            <a:off x="6917071" y="685683"/>
            <a:ext cx="2638800"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29" name="Rectangle 28">
            <a:extLst>
              <a:ext uri="{FF2B5EF4-FFF2-40B4-BE49-F238E27FC236}">
                <a16:creationId xmlns:a16="http://schemas.microsoft.com/office/drawing/2014/main" id="{B61A5BF7-4C21-44C5-A192-B9B650C9CC90}"/>
              </a:ext>
              <a:ext uri="{C183D7F6-B498-43B3-948B-1728B52AA6E4}">
                <adec:decorative xmlns:adec="http://schemas.microsoft.com/office/drawing/2017/decorative" val="1"/>
              </a:ext>
            </a:extLst>
          </p:cNvPr>
          <p:cNvSpPr/>
          <p:nvPr userDrawn="1"/>
        </p:nvSpPr>
        <p:spPr bwMode="hidden">
          <a:xfrm>
            <a:off x="9554277" y="685683"/>
            <a:ext cx="263880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900"/>
              </a:spcAft>
              <a:buFont typeface="Arial" panose="020B0604020202020204" pitchFamily="34" charset="0"/>
              <a:buChar char="​"/>
            </a:pPr>
            <a:endParaRPr lang="en-GB" sz="1200" noProof="0">
              <a:solidFill>
                <a:schemeClr val="tx1"/>
              </a:solidFill>
            </a:endParaRPr>
          </a:p>
        </p:txBody>
      </p:sp>
      <p:sp>
        <p:nvSpPr>
          <p:cNvPr id="40" name="Rectangle 39">
            <a:extLst>
              <a:ext uri="{FF2B5EF4-FFF2-40B4-BE49-F238E27FC236}">
                <a16:creationId xmlns:a16="http://schemas.microsoft.com/office/drawing/2014/main" id="{031DD2E6-BA78-451B-B839-512549049645}"/>
              </a:ext>
              <a:ext uri="{C183D7F6-B498-43B3-948B-1728B52AA6E4}">
                <adec:decorative xmlns:adec="http://schemas.microsoft.com/office/drawing/2017/decorative" val="1"/>
              </a:ext>
            </a:extLst>
          </p:cNvPr>
          <p:cNvSpPr/>
          <p:nvPr userDrawn="1"/>
        </p:nvSpPr>
        <p:spPr bwMode="hidden">
          <a:xfrm>
            <a:off x="9554277" y="3431295"/>
            <a:ext cx="2638800" cy="274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GB" sz="1200" noProof="0">
              <a:solidFill>
                <a:schemeClr val="tx1"/>
              </a:solidFill>
            </a:endParaRPr>
          </a:p>
        </p:txBody>
      </p:sp>
      <p:sp>
        <p:nvSpPr>
          <p:cNvPr id="14" name="Text Placeholder 13">
            <a:extLst>
              <a:ext uri="{FF2B5EF4-FFF2-40B4-BE49-F238E27FC236}">
                <a16:creationId xmlns:a16="http://schemas.microsoft.com/office/drawing/2014/main" id="{D2A87D98-D457-45CE-A256-B30C370CFC77}"/>
              </a:ext>
            </a:extLst>
          </p:cNvPr>
          <p:cNvSpPr>
            <a:spLocks noGrp="1"/>
          </p:cNvSpPr>
          <p:nvPr userDrawn="1">
            <p:ph type="body" sz="quarter" idx="14" hasCustomPrompt="1"/>
          </p:nvPr>
        </p:nvSpPr>
        <p:spPr>
          <a:xfrm>
            <a:off x="4559642" y="952813"/>
            <a:ext cx="2073117" cy="793514"/>
          </a:xfrm>
        </p:spPr>
        <p:txBody>
          <a:bodyPr/>
          <a:lstStyle>
            <a:lvl1pPr marL="0" algn="l" defTabSz="914400" rtl="0" eaLnBrk="1" latinLnBrk="0" hangingPunct="1">
              <a:defRPr lang="en-US" sz="3600" b="1" kern="1200" dirty="0">
                <a:solidFill>
                  <a:schemeClr val="accent1">
                    <a:lumMod val="20000"/>
                    <a:lumOff val="80000"/>
                  </a:schemeClr>
                </a:solidFill>
                <a:latin typeface="+mn-lt"/>
                <a:ea typeface="+mn-ea"/>
                <a:cs typeface="+mn-cs"/>
              </a:defRPr>
            </a:lvl1pPr>
          </a:lstStyle>
          <a:p>
            <a:pPr lvl="0"/>
            <a:r>
              <a:rPr lang="en-GB" noProof="0"/>
              <a:t>##</a:t>
            </a:r>
          </a:p>
        </p:txBody>
      </p:sp>
      <p:sp>
        <p:nvSpPr>
          <p:cNvPr id="18" name="Text Placeholder 17">
            <a:extLst>
              <a:ext uri="{FF2B5EF4-FFF2-40B4-BE49-F238E27FC236}">
                <a16:creationId xmlns:a16="http://schemas.microsoft.com/office/drawing/2014/main" id="{08B6156B-0C00-495C-87C3-E8E326761A07}"/>
              </a:ext>
            </a:extLst>
          </p:cNvPr>
          <p:cNvSpPr>
            <a:spLocks noGrp="1"/>
          </p:cNvSpPr>
          <p:nvPr userDrawn="1">
            <p:ph type="body" sz="quarter" idx="15" hasCustomPrompt="1"/>
          </p:nvPr>
        </p:nvSpPr>
        <p:spPr>
          <a:xfrm>
            <a:off x="4565176" y="183481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lvl="0"/>
            <a:r>
              <a:rPr lang="en-GB" noProof="0"/>
              <a:t>Click to edit text</a:t>
            </a:r>
          </a:p>
        </p:txBody>
      </p:sp>
      <p:sp>
        <p:nvSpPr>
          <p:cNvPr id="43" name="Text Placeholder 13">
            <a:extLst>
              <a:ext uri="{FF2B5EF4-FFF2-40B4-BE49-F238E27FC236}">
                <a16:creationId xmlns:a16="http://schemas.microsoft.com/office/drawing/2014/main" id="{454CFA69-B50D-4C4B-95D1-3366EE3AB39B}"/>
              </a:ext>
            </a:extLst>
          </p:cNvPr>
          <p:cNvSpPr>
            <a:spLocks noGrp="1"/>
          </p:cNvSpPr>
          <p:nvPr userDrawn="1">
            <p:ph type="body" sz="quarter" idx="31" hasCustomPrompt="1"/>
          </p:nvPr>
        </p:nvSpPr>
        <p:spPr>
          <a:xfrm>
            <a:off x="7199913" y="952813"/>
            <a:ext cx="2073117" cy="793514"/>
          </a:xfrm>
        </p:spPr>
        <p:txBody>
          <a:bodyPr/>
          <a:lstStyle>
            <a:lvl1pPr marL="0" algn="l" defTabSz="914400" rtl="0" eaLnBrk="1" latinLnBrk="0" hangingPunct="1">
              <a:defRPr lang="en-US" sz="3600" b="1" kern="1200" dirty="0">
                <a:solidFill>
                  <a:schemeClr val="accent2">
                    <a:lumMod val="20000"/>
                    <a:lumOff val="80000"/>
                  </a:schemeClr>
                </a:solidFill>
                <a:latin typeface="+mn-lt"/>
                <a:ea typeface="+mn-ea"/>
                <a:cs typeface="+mn-cs"/>
              </a:defRPr>
            </a:lvl1pPr>
          </a:lstStyle>
          <a:p>
            <a:pPr lvl="0"/>
            <a:r>
              <a:rPr lang="en-GB" noProof="0"/>
              <a:t>##</a:t>
            </a:r>
          </a:p>
        </p:txBody>
      </p:sp>
      <p:sp>
        <p:nvSpPr>
          <p:cNvPr id="44" name="Text Placeholder 17">
            <a:extLst>
              <a:ext uri="{FF2B5EF4-FFF2-40B4-BE49-F238E27FC236}">
                <a16:creationId xmlns:a16="http://schemas.microsoft.com/office/drawing/2014/main" id="{1098CFDF-1734-4175-8BCB-7A03A234114F}"/>
              </a:ext>
            </a:extLst>
          </p:cNvPr>
          <p:cNvSpPr>
            <a:spLocks noGrp="1"/>
          </p:cNvSpPr>
          <p:nvPr userDrawn="1">
            <p:ph type="body" sz="quarter" idx="32" hasCustomPrompt="1"/>
          </p:nvPr>
        </p:nvSpPr>
        <p:spPr>
          <a:xfrm>
            <a:off x="7205447" y="183481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marL="0" lvl="0" indent="0" algn="l" defTabSz="914400" rtl="0" eaLnBrk="1" latinLnBrk="0" hangingPunct="1">
              <a:lnSpc>
                <a:spcPct val="110000"/>
              </a:lnSpc>
              <a:spcBef>
                <a:spcPts val="0"/>
              </a:spcBef>
              <a:spcAft>
                <a:spcPts val="800"/>
              </a:spcAft>
              <a:buFont typeface="Arial" panose="020B0604020202020204" pitchFamily="34" charset="0"/>
              <a:buNone/>
            </a:pPr>
            <a:r>
              <a:rPr lang="en-GB" noProof="0"/>
              <a:t>Click to edit text</a:t>
            </a:r>
          </a:p>
        </p:txBody>
      </p:sp>
      <p:sp>
        <p:nvSpPr>
          <p:cNvPr id="45" name="Text Placeholder 13">
            <a:extLst>
              <a:ext uri="{FF2B5EF4-FFF2-40B4-BE49-F238E27FC236}">
                <a16:creationId xmlns:a16="http://schemas.microsoft.com/office/drawing/2014/main" id="{5DE89D7B-2D27-40FF-9192-CA51C254EA72}"/>
              </a:ext>
            </a:extLst>
          </p:cNvPr>
          <p:cNvSpPr>
            <a:spLocks noGrp="1"/>
          </p:cNvSpPr>
          <p:nvPr userDrawn="1">
            <p:ph type="body" sz="quarter" idx="33" hasCustomPrompt="1"/>
          </p:nvPr>
        </p:nvSpPr>
        <p:spPr>
          <a:xfrm>
            <a:off x="9837119" y="952813"/>
            <a:ext cx="2073117" cy="793514"/>
          </a:xfrm>
        </p:spPr>
        <p:txBody>
          <a:bodyPr/>
          <a:lstStyle>
            <a:lvl1pPr marL="0" algn="l" defTabSz="914400" rtl="0" eaLnBrk="1" latinLnBrk="0" hangingPunct="1">
              <a:defRPr lang="en-US" sz="3600" b="1" kern="1200" dirty="0">
                <a:solidFill>
                  <a:schemeClr val="accent3">
                    <a:lumMod val="20000"/>
                    <a:lumOff val="80000"/>
                  </a:schemeClr>
                </a:solidFill>
                <a:latin typeface="+mn-lt"/>
                <a:ea typeface="+mn-ea"/>
                <a:cs typeface="+mn-cs"/>
              </a:defRPr>
            </a:lvl1pPr>
          </a:lstStyle>
          <a:p>
            <a:pPr lvl="0"/>
            <a:r>
              <a:rPr lang="en-GB" noProof="0"/>
              <a:t>##</a:t>
            </a:r>
          </a:p>
        </p:txBody>
      </p:sp>
      <p:sp>
        <p:nvSpPr>
          <p:cNvPr id="46" name="Text Placeholder 17">
            <a:extLst>
              <a:ext uri="{FF2B5EF4-FFF2-40B4-BE49-F238E27FC236}">
                <a16:creationId xmlns:a16="http://schemas.microsoft.com/office/drawing/2014/main" id="{709D8105-CC51-4F73-95B7-E3B89DBADB1C}"/>
              </a:ext>
            </a:extLst>
          </p:cNvPr>
          <p:cNvSpPr>
            <a:spLocks noGrp="1"/>
          </p:cNvSpPr>
          <p:nvPr userDrawn="1">
            <p:ph type="body" sz="quarter" idx="34" hasCustomPrompt="1"/>
          </p:nvPr>
        </p:nvSpPr>
        <p:spPr>
          <a:xfrm>
            <a:off x="9842653" y="183481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marL="0" lvl="0" indent="0" algn="l" defTabSz="914400" rtl="0" eaLnBrk="1" latinLnBrk="0" hangingPunct="1">
              <a:lnSpc>
                <a:spcPct val="110000"/>
              </a:lnSpc>
              <a:spcBef>
                <a:spcPts val="0"/>
              </a:spcBef>
              <a:spcAft>
                <a:spcPts val="800"/>
              </a:spcAft>
              <a:buFont typeface="Arial" panose="020B0604020202020204" pitchFamily="34" charset="0"/>
              <a:buNone/>
            </a:pPr>
            <a:r>
              <a:rPr lang="en-GB" noProof="0"/>
              <a:t>Click to edit text</a:t>
            </a:r>
          </a:p>
        </p:txBody>
      </p:sp>
      <p:sp>
        <p:nvSpPr>
          <p:cNvPr id="63" name="Text Placeholder 13">
            <a:extLst>
              <a:ext uri="{FF2B5EF4-FFF2-40B4-BE49-F238E27FC236}">
                <a16:creationId xmlns:a16="http://schemas.microsoft.com/office/drawing/2014/main" id="{CD7147B5-2B2E-42EC-9BBB-E8FD68B1EDFE}"/>
              </a:ext>
            </a:extLst>
          </p:cNvPr>
          <p:cNvSpPr>
            <a:spLocks noGrp="1"/>
          </p:cNvSpPr>
          <p:nvPr userDrawn="1">
            <p:ph type="body" sz="quarter" idx="35" hasCustomPrompt="1"/>
          </p:nvPr>
        </p:nvSpPr>
        <p:spPr>
          <a:xfrm>
            <a:off x="4559642" y="3662020"/>
            <a:ext cx="2073117" cy="793514"/>
          </a:xfrm>
        </p:spPr>
        <p:txBody>
          <a:bodyPr/>
          <a:lstStyle>
            <a:lvl1pPr marL="0" algn="l" defTabSz="914400" rtl="0" eaLnBrk="1" latinLnBrk="0" hangingPunct="1">
              <a:defRPr lang="en-US" sz="3600" b="1" kern="1200" dirty="0">
                <a:solidFill>
                  <a:schemeClr val="accent4">
                    <a:lumMod val="20000"/>
                    <a:lumOff val="80000"/>
                  </a:schemeClr>
                </a:solidFill>
                <a:latin typeface="+mn-lt"/>
                <a:ea typeface="+mn-ea"/>
                <a:cs typeface="+mn-cs"/>
              </a:defRPr>
            </a:lvl1pPr>
          </a:lstStyle>
          <a:p>
            <a:pPr lvl="0"/>
            <a:r>
              <a:rPr lang="en-GB" noProof="0"/>
              <a:t>##</a:t>
            </a:r>
          </a:p>
        </p:txBody>
      </p:sp>
      <p:sp>
        <p:nvSpPr>
          <p:cNvPr id="64" name="Text Placeholder 17">
            <a:extLst>
              <a:ext uri="{FF2B5EF4-FFF2-40B4-BE49-F238E27FC236}">
                <a16:creationId xmlns:a16="http://schemas.microsoft.com/office/drawing/2014/main" id="{F30A02C9-1947-4E7A-AC78-02B9AFA52D8E}"/>
              </a:ext>
            </a:extLst>
          </p:cNvPr>
          <p:cNvSpPr>
            <a:spLocks noGrp="1"/>
          </p:cNvSpPr>
          <p:nvPr userDrawn="1">
            <p:ph type="body" sz="quarter" idx="36" hasCustomPrompt="1"/>
          </p:nvPr>
        </p:nvSpPr>
        <p:spPr>
          <a:xfrm>
            <a:off x="4565176" y="454643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marL="0" lvl="0" indent="0" algn="l" defTabSz="914400" rtl="0" eaLnBrk="1" latinLnBrk="0" hangingPunct="1">
              <a:lnSpc>
                <a:spcPct val="110000"/>
              </a:lnSpc>
              <a:spcBef>
                <a:spcPts val="0"/>
              </a:spcBef>
              <a:spcAft>
                <a:spcPts val="800"/>
              </a:spcAft>
              <a:buFont typeface="Arial" panose="020B0604020202020204" pitchFamily="34" charset="0"/>
              <a:buNone/>
            </a:pPr>
            <a:r>
              <a:rPr lang="en-GB" noProof="0"/>
              <a:t>Click to edit text</a:t>
            </a:r>
          </a:p>
        </p:txBody>
      </p:sp>
      <p:sp>
        <p:nvSpPr>
          <p:cNvPr id="65" name="Text Placeholder 13">
            <a:extLst>
              <a:ext uri="{FF2B5EF4-FFF2-40B4-BE49-F238E27FC236}">
                <a16:creationId xmlns:a16="http://schemas.microsoft.com/office/drawing/2014/main" id="{B5284EF2-CC4D-4AB2-858D-9891F5B5049C}"/>
              </a:ext>
            </a:extLst>
          </p:cNvPr>
          <p:cNvSpPr>
            <a:spLocks noGrp="1"/>
          </p:cNvSpPr>
          <p:nvPr userDrawn="1">
            <p:ph type="body" sz="quarter" idx="37" hasCustomPrompt="1"/>
          </p:nvPr>
        </p:nvSpPr>
        <p:spPr>
          <a:xfrm>
            <a:off x="7199913" y="3662020"/>
            <a:ext cx="2073117" cy="793514"/>
          </a:xfrm>
        </p:spPr>
        <p:txBody>
          <a:bodyPr/>
          <a:lstStyle>
            <a:lvl1pPr marL="0" algn="l" defTabSz="914400" rtl="0" eaLnBrk="1" latinLnBrk="0" hangingPunct="1">
              <a:defRPr lang="en-US" sz="3600" b="1" kern="1200" dirty="0">
                <a:solidFill>
                  <a:schemeClr val="accent6">
                    <a:lumMod val="20000"/>
                    <a:lumOff val="80000"/>
                  </a:schemeClr>
                </a:solidFill>
                <a:latin typeface="+mn-lt"/>
                <a:ea typeface="+mn-ea"/>
                <a:cs typeface="+mn-cs"/>
              </a:defRPr>
            </a:lvl1pPr>
          </a:lstStyle>
          <a:p>
            <a:pPr lvl="0"/>
            <a:r>
              <a:rPr lang="en-GB" noProof="0"/>
              <a:t>##</a:t>
            </a:r>
          </a:p>
        </p:txBody>
      </p:sp>
      <p:sp>
        <p:nvSpPr>
          <p:cNvPr id="66" name="Text Placeholder 17">
            <a:extLst>
              <a:ext uri="{FF2B5EF4-FFF2-40B4-BE49-F238E27FC236}">
                <a16:creationId xmlns:a16="http://schemas.microsoft.com/office/drawing/2014/main" id="{74CA1272-2CBE-4148-91AA-11E8B2C2FFDF}"/>
              </a:ext>
            </a:extLst>
          </p:cNvPr>
          <p:cNvSpPr>
            <a:spLocks noGrp="1"/>
          </p:cNvSpPr>
          <p:nvPr userDrawn="1">
            <p:ph type="body" sz="quarter" idx="38" hasCustomPrompt="1"/>
          </p:nvPr>
        </p:nvSpPr>
        <p:spPr>
          <a:xfrm>
            <a:off x="7205447" y="454643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marL="0" lvl="0" indent="0" algn="l" defTabSz="914400" rtl="0" eaLnBrk="1" latinLnBrk="0" hangingPunct="1">
              <a:lnSpc>
                <a:spcPct val="110000"/>
              </a:lnSpc>
              <a:spcBef>
                <a:spcPts val="0"/>
              </a:spcBef>
              <a:spcAft>
                <a:spcPts val="800"/>
              </a:spcAft>
              <a:buFont typeface="Arial" panose="020B0604020202020204" pitchFamily="34" charset="0"/>
              <a:buNone/>
            </a:pPr>
            <a:r>
              <a:rPr lang="en-GB" noProof="0"/>
              <a:t>Click to edit text</a:t>
            </a:r>
          </a:p>
        </p:txBody>
      </p:sp>
      <p:sp>
        <p:nvSpPr>
          <p:cNvPr id="67" name="Text Placeholder 13">
            <a:extLst>
              <a:ext uri="{FF2B5EF4-FFF2-40B4-BE49-F238E27FC236}">
                <a16:creationId xmlns:a16="http://schemas.microsoft.com/office/drawing/2014/main" id="{6A89BBD7-A665-4A31-A2E5-BE0ECD782E06}"/>
              </a:ext>
            </a:extLst>
          </p:cNvPr>
          <p:cNvSpPr>
            <a:spLocks noGrp="1"/>
          </p:cNvSpPr>
          <p:nvPr userDrawn="1">
            <p:ph type="body" sz="quarter" idx="39" hasCustomPrompt="1"/>
          </p:nvPr>
        </p:nvSpPr>
        <p:spPr>
          <a:xfrm>
            <a:off x="9837119" y="3662020"/>
            <a:ext cx="2073117" cy="793514"/>
          </a:xfrm>
        </p:spPr>
        <p:txBody>
          <a:bodyPr/>
          <a:lstStyle>
            <a:lvl1pPr marL="0" algn="l" defTabSz="914400" rtl="0" eaLnBrk="1" latinLnBrk="0" hangingPunct="1">
              <a:defRPr lang="en-US" sz="3600" b="1" kern="1200" dirty="0">
                <a:solidFill>
                  <a:schemeClr val="accent5">
                    <a:lumMod val="20000"/>
                    <a:lumOff val="80000"/>
                  </a:schemeClr>
                </a:solidFill>
                <a:latin typeface="+mn-lt"/>
                <a:ea typeface="+mn-ea"/>
                <a:cs typeface="+mn-cs"/>
              </a:defRPr>
            </a:lvl1pPr>
          </a:lstStyle>
          <a:p>
            <a:pPr lvl="0"/>
            <a:r>
              <a:rPr lang="en-GB" noProof="0"/>
              <a:t>##</a:t>
            </a:r>
          </a:p>
        </p:txBody>
      </p:sp>
      <p:sp>
        <p:nvSpPr>
          <p:cNvPr id="68" name="Text Placeholder 17">
            <a:extLst>
              <a:ext uri="{FF2B5EF4-FFF2-40B4-BE49-F238E27FC236}">
                <a16:creationId xmlns:a16="http://schemas.microsoft.com/office/drawing/2014/main" id="{06842DA3-C2CB-4E88-887B-D16065910DFE}"/>
              </a:ext>
            </a:extLst>
          </p:cNvPr>
          <p:cNvSpPr>
            <a:spLocks noGrp="1"/>
          </p:cNvSpPr>
          <p:nvPr userDrawn="1">
            <p:ph type="body" sz="quarter" idx="40" hasCustomPrompt="1"/>
          </p:nvPr>
        </p:nvSpPr>
        <p:spPr>
          <a:xfrm>
            <a:off x="9842653" y="4546433"/>
            <a:ext cx="2062049" cy="1403895"/>
          </a:xfrm>
        </p:spPr>
        <p:txBody>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400" b="1" kern="1200" dirty="0">
                <a:solidFill>
                  <a:schemeClr val="bg1"/>
                </a:solidFill>
                <a:latin typeface="+mn-lt"/>
                <a:ea typeface="+mn-ea"/>
                <a:cs typeface="+mn-cs"/>
              </a:defRPr>
            </a:lvl1pPr>
            <a:lvl2pPr marL="0" indent="0">
              <a:buFont typeface="Arial" panose="020B0604020202020204" pitchFamily="34" charset="0"/>
              <a:buChar char="​"/>
              <a:defRPr sz="1500"/>
            </a:lvl2pPr>
          </a:lstStyle>
          <a:p>
            <a:pPr marL="0" lvl="0" indent="0" algn="l" defTabSz="914400" rtl="0" eaLnBrk="1" latinLnBrk="0" hangingPunct="1">
              <a:lnSpc>
                <a:spcPct val="110000"/>
              </a:lnSpc>
              <a:spcBef>
                <a:spcPts val="0"/>
              </a:spcBef>
              <a:spcAft>
                <a:spcPts val="800"/>
              </a:spcAft>
              <a:buFont typeface="Arial" panose="020B0604020202020204" pitchFamily="34" charset="0"/>
              <a:buNone/>
            </a:pPr>
            <a:r>
              <a:rPr lang="en-GB" noProof="0"/>
              <a:t>Click to edit text</a:t>
            </a:r>
          </a:p>
        </p:txBody>
      </p:sp>
      <p:grpSp>
        <p:nvGrpSpPr>
          <p:cNvPr id="2" name="Group 1">
            <a:extLst>
              <a:ext uri="{FF2B5EF4-FFF2-40B4-BE49-F238E27FC236}">
                <a16:creationId xmlns:a16="http://schemas.microsoft.com/office/drawing/2014/main" id="{22FCCB38-AA87-DA08-C64D-9451105A53C4}"/>
              </a:ext>
            </a:extLst>
          </p:cNvPr>
          <p:cNvGrpSpPr/>
          <p:nvPr userDrawn="1"/>
        </p:nvGrpSpPr>
        <p:grpSpPr>
          <a:xfrm>
            <a:off x="10564652" y="6174495"/>
            <a:ext cx="1543531" cy="683505"/>
            <a:chOff x="8228259" y="3741115"/>
            <a:chExt cx="1543531" cy="683505"/>
          </a:xfrm>
        </p:grpSpPr>
        <p:sp>
          <p:nvSpPr>
            <p:cNvPr id="3" name="Rectangle 2">
              <a:extLst>
                <a:ext uri="{FF2B5EF4-FFF2-40B4-BE49-F238E27FC236}">
                  <a16:creationId xmlns:a16="http://schemas.microsoft.com/office/drawing/2014/main" id="{1323D853-5A44-6F3B-BE02-C5758666CD2E}"/>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4" name="Group 3">
              <a:extLst>
                <a:ext uri="{FF2B5EF4-FFF2-40B4-BE49-F238E27FC236}">
                  <a16:creationId xmlns:a16="http://schemas.microsoft.com/office/drawing/2014/main" id="{BEF9A8B1-F84B-A168-8DE0-AB02E28929BD}"/>
                </a:ext>
              </a:extLst>
            </p:cNvPr>
            <p:cNvGrpSpPr/>
            <p:nvPr userDrawn="1"/>
          </p:nvGrpSpPr>
          <p:grpSpPr>
            <a:xfrm>
              <a:off x="8375904" y="3885090"/>
              <a:ext cx="1251909" cy="395552"/>
              <a:chOff x="10796693" y="6408438"/>
              <a:chExt cx="1251909" cy="395552"/>
            </a:xfrm>
          </p:grpSpPr>
          <p:sp>
            <p:nvSpPr>
              <p:cNvPr id="5" name="Freeform: Shape 4">
                <a:extLst>
                  <a:ext uri="{FF2B5EF4-FFF2-40B4-BE49-F238E27FC236}">
                    <a16:creationId xmlns:a16="http://schemas.microsoft.com/office/drawing/2014/main" id="{2F910D1F-5C59-0B36-0BFC-A187762AD7FA}"/>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6" name="Freeform: Shape 5">
                <a:extLst>
                  <a:ext uri="{FF2B5EF4-FFF2-40B4-BE49-F238E27FC236}">
                    <a16:creationId xmlns:a16="http://schemas.microsoft.com/office/drawing/2014/main" id="{512B7442-B3A5-B712-D55E-C991F6DA54F8}"/>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7" name="Freeform: Shape 6">
                <a:extLst>
                  <a:ext uri="{FF2B5EF4-FFF2-40B4-BE49-F238E27FC236}">
                    <a16:creationId xmlns:a16="http://schemas.microsoft.com/office/drawing/2014/main" id="{3DEDAD86-16C0-7A47-CC15-C25BDCCD7F9E}"/>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238025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3F3F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C72E2-26C7-1AC5-C0E4-4EA97ED94021}"/>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grpSp>
        <p:nvGrpSpPr>
          <p:cNvPr id="4" name="Group 3">
            <a:extLst>
              <a:ext uri="{FF2B5EF4-FFF2-40B4-BE49-F238E27FC236}">
                <a16:creationId xmlns:a16="http://schemas.microsoft.com/office/drawing/2014/main" id="{B123F9E9-6900-3837-6308-1870E8783CC1}"/>
              </a:ext>
            </a:extLst>
          </p:cNvPr>
          <p:cNvGrpSpPr/>
          <p:nvPr userDrawn="1"/>
        </p:nvGrpSpPr>
        <p:grpSpPr>
          <a:xfrm>
            <a:off x="9340232" y="5468747"/>
            <a:ext cx="2534437" cy="1122297"/>
            <a:chOff x="8228259" y="3741115"/>
            <a:chExt cx="1543531" cy="683505"/>
          </a:xfrm>
        </p:grpSpPr>
        <p:sp>
          <p:nvSpPr>
            <p:cNvPr id="5" name="Rectangle 4">
              <a:extLst>
                <a:ext uri="{FF2B5EF4-FFF2-40B4-BE49-F238E27FC236}">
                  <a16:creationId xmlns:a16="http://schemas.microsoft.com/office/drawing/2014/main" id="{ED22750A-7DE0-36CD-C711-56DF2A715097}"/>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6" name="Group 5">
              <a:extLst>
                <a:ext uri="{FF2B5EF4-FFF2-40B4-BE49-F238E27FC236}">
                  <a16:creationId xmlns:a16="http://schemas.microsoft.com/office/drawing/2014/main" id="{6B27CE9E-0BB1-13CE-F201-D80FB543D9C1}"/>
                </a:ext>
              </a:extLst>
            </p:cNvPr>
            <p:cNvGrpSpPr/>
            <p:nvPr userDrawn="1"/>
          </p:nvGrpSpPr>
          <p:grpSpPr>
            <a:xfrm>
              <a:off x="8375904" y="3885090"/>
              <a:ext cx="1251909" cy="395552"/>
              <a:chOff x="10796693" y="6408438"/>
              <a:chExt cx="1251909" cy="395552"/>
            </a:xfrm>
          </p:grpSpPr>
          <p:sp>
            <p:nvSpPr>
              <p:cNvPr id="7" name="Freeform: Shape 6">
                <a:extLst>
                  <a:ext uri="{FF2B5EF4-FFF2-40B4-BE49-F238E27FC236}">
                    <a16:creationId xmlns:a16="http://schemas.microsoft.com/office/drawing/2014/main" id="{4D7FB6F8-DD57-8148-835C-98D891D646C2}"/>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C5443F06-7B5B-B02C-0073-E38B936D636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0" name="Freeform: Shape 9">
                <a:extLst>
                  <a:ext uri="{FF2B5EF4-FFF2-40B4-BE49-F238E27FC236}">
                    <a16:creationId xmlns:a16="http://schemas.microsoft.com/office/drawing/2014/main" id="{02ECC4CF-5013-8220-6859-0A623AF29C36}"/>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5F7DC24D-2FF7-4500-8465-B347DD08C984}"/>
              </a:ext>
            </a:extLst>
          </p:cNvPr>
          <p:cNvSpPr>
            <a:spLocks noGrp="1"/>
          </p:cNvSpPr>
          <p:nvPr>
            <p:ph type="ctrTitle" hasCustomPrompt="1"/>
          </p:nvPr>
        </p:nvSpPr>
        <p:spPr>
          <a:xfrm>
            <a:off x="923387" y="1509856"/>
            <a:ext cx="10356549" cy="2306623"/>
          </a:xfrm>
        </p:spPr>
        <p:txBody>
          <a:bodyPr anchor="b">
            <a:noAutofit/>
          </a:bodyPr>
          <a:lstStyle>
            <a:lvl1pPr algn="l">
              <a:lnSpc>
                <a:spcPct val="90000"/>
              </a:lnSpc>
              <a:defRPr sz="5400" b="1">
                <a:solidFill>
                  <a:schemeClr val="tx1"/>
                </a:solidFill>
              </a:defRPr>
            </a:lvl1pPr>
          </a:lstStyle>
          <a:p>
            <a:r>
              <a:rPr lang="en-GB" noProof="0"/>
              <a:t>Click to edit title</a:t>
            </a:r>
          </a:p>
        </p:txBody>
      </p:sp>
      <p:sp>
        <p:nvSpPr>
          <p:cNvPr id="13" name="Text Placeholder 2">
            <a:extLst>
              <a:ext uri="{FF2B5EF4-FFF2-40B4-BE49-F238E27FC236}">
                <a16:creationId xmlns:a16="http://schemas.microsoft.com/office/drawing/2014/main" id="{E8FA7EB2-6D9E-4BCB-A5B4-963B9C0D97FF}"/>
              </a:ext>
            </a:extLst>
          </p:cNvPr>
          <p:cNvSpPr>
            <a:spLocks noGrp="1"/>
          </p:cNvSpPr>
          <p:nvPr>
            <p:ph type="body" idx="13" hasCustomPrompt="1"/>
          </p:nvPr>
        </p:nvSpPr>
        <p:spPr>
          <a:xfrm>
            <a:off x="923387" y="3932862"/>
            <a:ext cx="10363200" cy="535339"/>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800" b="1" kern="1200" dirty="0">
                <a:solidFill>
                  <a:schemeClr val="accent1"/>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29" name="Text Placeholder 28">
            <a:extLst>
              <a:ext uri="{FF2B5EF4-FFF2-40B4-BE49-F238E27FC236}">
                <a16:creationId xmlns:a16="http://schemas.microsoft.com/office/drawing/2014/main" id="{86EDA5D6-B92D-4BC4-BC7E-16FABED6A57D}"/>
              </a:ext>
            </a:extLst>
          </p:cNvPr>
          <p:cNvSpPr>
            <a:spLocks noGrp="1"/>
          </p:cNvSpPr>
          <p:nvPr>
            <p:ph type="body" sz="quarter" idx="14" hasCustomPrompt="1"/>
          </p:nvPr>
        </p:nvSpPr>
        <p:spPr>
          <a:xfrm>
            <a:off x="923387" y="4547252"/>
            <a:ext cx="4570729" cy="1346200"/>
          </a:xfrm>
        </p:spPr>
        <p:txBody>
          <a:bodyPr anchor="b"/>
          <a:lstStyle>
            <a:lvl1pPr>
              <a:defRPr sz="1600" b="1">
                <a:solidFill>
                  <a:schemeClr val="tx1"/>
                </a:solidFill>
              </a:defRPr>
            </a:lvl1pPr>
            <a:lvl2pPr marL="0" indent="0">
              <a:buFont typeface="Arial" panose="020B0604020202020204" pitchFamily="34" charset="0"/>
              <a:buChar char="​"/>
              <a:defRPr sz="1200">
                <a:solidFill>
                  <a:schemeClr val="bg1"/>
                </a:solidFill>
              </a:defRPr>
            </a:lvl2pPr>
            <a:lvl3pPr marL="0" indent="0">
              <a:buFont typeface="Montserrat" panose="00000500000000000000" pitchFamily="2" charset="0"/>
              <a:buNone/>
              <a:defRPr sz="1000" b="0" i="1">
                <a:solidFill>
                  <a:schemeClr val="bg1"/>
                </a:solidFill>
              </a:defRPr>
            </a:lvl3pPr>
            <a:lvl4pPr marL="0" indent="0">
              <a:buFont typeface="Montserrat" panose="00000500000000000000" pitchFamily="2" charset="0"/>
              <a:buChar char="​"/>
              <a:defRPr sz="1000" b="0" i="1">
                <a:solidFill>
                  <a:schemeClr val="bg1"/>
                </a:solidFill>
              </a:defRPr>
            </a:lvl4pPr>
            <a:lvl5pPr marL="0" indent="0">
              <a:buFont typeface="Montserrat" panose="00000500000000000000" pitchFamily="2" charset="0"/>
              <a:buChar char="​"/>
              <a:defRPr sz="1000" b="0" i="1">
                <a:solidFill>
                  <a:schemeClr val="bg1"/>
                </a:solidFill>
              </a:defRPr>
            </a:lvl5pPr>
          </a:lstStyle>
          <a:p>
            <a:pPr lvl="0"/>
            <a:r>
              <a:rPr lang="en-GB" noProof="0"/>
              <a:t>Click to edit author information</a:t>
            </a:r>
          </a:p>
        </p:txBody>
      </p:sp>
    </p:spTree>
    <p:extLst>
      <p:ext uri="{BB962C8B-B14F-4D97-AF65-F5344CB8AC3E}">
        <p14:creationId xmlns:p14="http://schemas.microsoft.com/office/powerpoint/2010/main" val="2611228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alternate">
    <p:bg>
      <p:bgPr>
        <a:solidFill>
          <a:srgbClr val="F3F3F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23F9E9-6900-3837-6308-1870E8783CC1}"/>
              </a:ext>
            </a:extLst>
          </p:cNvPr>
          <p:cNvGrpSpPr/>
          <p:nvPr userDrawn="1"/>
        </p:nvGrpSpPr>
        <p:grpSpPr>
          <a:xfrm>
            <a:off x="210676" y="964548"/>
            <a:ext cx="3137832" cy="1398725"/>
            <a:chOff x="8228259" y="3741115"/>
            <a:chExt cx="1543531" cy="683505"/>
          </a:xfrm>
        </p:grpSpPr>
        <p:sp>
          <p:nvSpPr>
            <p:cNvPr id="5" name="Rectangle 4">
              <a:extLst>
                <a:ext uri="{FF2B5EF4-FFF2-40B4-BE49-F238E27FC236}">
                  <a16:creationId xmlns:a16="http://schemas.microsoft.com/office/drawing/2014/main" id="{ED22750A-7DE0-36CD-C711-56DF2A715097}"/>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6" name="Group 5">
              <a:extLst>
                <a:ext uri="{FF2B5EF4-FFF2-40B4-BE49-F238E27FC236}">
                  <a16:creationId xmlns:a16="http://schemas.microsoft.com/office/drawing/2014/main" id="{6B27CE9E-0BB1-13CE-F201-D80FB543D9C1}"/>
                </a:ext>
              </a:extLst>
            </p:cNvPr>
            <p:cNvGrpSpPr/>
            <p:nvPr userDrawn="1"/>
          </p:nvGrpSpPr>
          <p:grpSpPr>
            <a:xfrm>
              <a:off x="8375904" y="3885090"/>
              <a:ext cx="1251909" cy="395552"/>
              <a:chOff x="10796693" y="6408438"/>
              <a:chExt cx="1251909" cy="395552"/>
            </a:xfrm>
          </p:grpSpPr>
          <p:sp>
            <p:nvSpPr>
              <p:cNvPr id="7" name="Freeform: Shape 6">
                <a:extLst>
                  <a:ext uri="{FF2B5EF4-FFF2-40B4-BE49-F238E27FC236}">
                    <a16:creationId xmlns:a16="http://schemas.microsoft.com/office/drawing/2014/main" id="{4D7FB6F8-DD57-8148-835C-98D891D646C2}"/>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C5443F06-7B5B-B02C-0073-E38B936D636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0" name="Freeform: Shape 9">
                <a:extLst>
                  <a:ext uri="{FF2B5EF4-FFF2-40B4-BE49-F238E27FC236}">
                    <a16:creationId xmlns:a16="http://schemas.microsoft.com/office/drawing/2014/main" id="{02ECC4CF-5013-8220-6859-0A623AF29C36}"/>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pic>
        <p:nvPicPr>
          <p:cNvPr id="3" name="Picture 2">
            <a:extLst>
              <a:ext uri="{FF2B5EF4-FFF2-40B4-BE49-F238E27FC236}">
                <a16:creationId xmlns:a16="http://schemas.microsoft.com/office/drawing/2014/main" id="{E91C72E2-26C7-1AC5-C0E4-4EA97ED94021}"/>
              </a:ext>
            </a:extLst>
          </p:cNvPr>
          <p:cNvPicPr>
            <a:picLocks noChangeAspect="1"/>
          </p:cNvPicPr>
          <p:nvPr userDrawn="1"/>
        </p:nvPicPr>
        <p:blipFill>
          <a:blip r:embed="rId2"/>
          <a:srcRect l="60201" t="2" b="69305"/>
          <a:stretch>
            <a:fillRect/>
          </a:stretch>
        </p:blipFill>
        <p:spPr>
          <a:xfrm>
            <a:off x="7339748" y="0"/>
            <a:ext cx="4852252" cy="2104961"/>
          </a:xfrm>
          <a:prstGeom prst="rect">
            <a:avLst/>
          </a:prstGeom>
        </p:spPr>
      </p:pic>
      <p:sp>
        <p:nvSpPr>
          <p:cNvPr id="2" name="Title 1">
            <a:extLst>
              <a:ext uri="{FF2B5EF4-FFF2-40B4-BE49-F238E27FC236}">
                <a16:creationId xmlns:a16="http://schemas.microsoft.com/office/drawing/2014/main" id="{5F7DC24D-2FF7-4500-8465-B347DD08C984}"/>
              </a:ext>
            </a:extLst>
          </p:cNvPr>
          <p:cNvSpPr>
            <a:spLocks noGrp="1"/>
          </p:cNvSpPr>
          <p:nvPr>
            <p:ph type="ctrTitle" hasCustomPrompt="1"/>
          </p:nvPr>
        </p:nvSpPr>
        <p:spPr>
          <a:xfrm>
            <a:off x="546038" y="2217962"/>
            <a:ext cx="4841664" cy="1826992"/>
          </a:xfrm>
        </p:spPr>
        <p:txBody>
          <a:bodyPr anchor="b">
            <a:noAutofit/>
          </a:bodyPr>
          <a:lstStyle>
            <a:lvl1pPr algn="l">
              <a:lnSpc>
                <a:spcPct val="90000"/>
              </a:lnSpc>
              <a:defRPr sz="3600" b="1">
                <a:solidFill>
                  <a:schemeClr val="tx1"/>
                </a:solidFill>
              </a:defRPr>
            </a:lvl1pPr>
          </a:lstStyle>
          <a:p>
            <a:r>
              <a:rPr lang="en-GB" noProof="0"/>
              <a:t>Click to edit title</a:t>
            </a:r>
          </a:p>
        </p:txBody>
      </p:sp>
      <p:sp>
        <p:nvSpPr>
          <p:cNvPr id="13" name="Text Placeholder 2">
            <a:extLst>
              <a:ext uri="{FF2B5EF4-FFF2-40B4-BE49-F238E27FC236}">
                <a16:creationId xmlns:a16="http://schemas.microsoft.com/office/drawing/2014/main" id="{E8FA7EB2-6D9E-4BCB-A5B4-963B9C0D97FF}"/>
              </a:ext>
            </a:extLst>
          </p:cNvPr>
          <p:cNvSpPr>
            <a:spLocks noGrp="1"/>
          </p:cNvSpPr>
          <p:nvPr>
            <p:ph type="body" idx="13" hasCustomPrompt="1"/>
          </p:nvPr>
        </p:nvSpPr>
        <p:spPr>
          <a:xfrm>
            <a:off x="546038" y="4988011"/>
            <a:ext cx="4841664" cy="535339"/>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800" b="1" kern="1200" dirty="0">
                <a:solidFill>
                  <a:schemeClr val="accent1"/>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29" name="Text Placeholder 28">
            <a:extLst>
              <a:ext uri="{FF2B5EF4-FFF2-40B4-BE49-F238E27FC236}">
                <a16:creationId xmlns:a16="http://schemas.microsoft.com/office/drawing/2014/main" id="{86EDA5D6-B92D-4BC4-BC7E-16FABED6A57D}"/>
              </a:ext>
            </a:extLst>
          </p:cNvPr>
          <p:cNvSpPr>
            <a:spLocks noGrp="1"/>
          </p:cNvSpPr>
          <p:nvPr>
            <p:ph type="body" sz="quarter" idx="14" hasCustomPrompt="1"/>
          </p:nvPr>
        </p:nvSpPr>
        <p:spPr>
          <a:xfrm>
            <a:off x="546038" y="5736647"/>
            <a:ext cx="4841664" cy="535340"/>
          </a:xfrm>
        </p:spPr>
        <p:txBody>
          <a:bodyPr anchor="b"/>
          <a:lstStyle>
            <a:lvl1pPr>
              <a:defRPr sz="1600" b="1">
                <a:solidFill>
                  <a:schemeClr val="tx1"/>
                </a:solidFill>
              </a:defRPr>
            </a:lvl1pPr>
            <a:lvl2pPr marL="0" indent="0">
              <a:buFont typeface="Arial" panose="020B0604020202020204" pitchFamily="34" charset="0"/>
              <a:buChar char="​"/>
              <a:defRPr sz="1200">
                <a:solidFill>
                  <a:schemeClr val="bg1"/>
                </a:solidFill>
              </a:defRPr>
            </a:lvl2pPr>
            <a:lvl3pPr marL="0" indent="0">
              <a:buFont typeface="Montserrat" panose="00000500000000000000" pitchFamily="2" charset="0"/>
              <a:buNone/>
              <a:defRPr sz="1000" b="0" i="1">
                <a:solidFill>
                  <a:schemeClr val="bg1"/>
                </a:solidFill>
              </a:defRPr>
            </a:lvl3pPr>
            <a:lvl4pPr marL="0" indent="0">
              <a:buFont typeface="Montserrat" panose="00000500000000000000" pitchFamily="2" charset="0"/>
              <a:buChar char="​"/>
              <a:defRPr sz="1000" b="0" i="1">
                <a:solidFill>
                  <a:schemeClr val="bg1"/>
                </a:solidFill>
              </a:defRPr>
            </a:lvl4pPr>
            <a:lvl5pPr marL="0" indent="0">
              <a:buFont typeface="Montserrat" panose="00000500000000000000" pitchFamily="2" charset="0"/>
              <a:buChar char="​"/>
              <a:defRPr sz="1000" b="0" i="1">
                <a:solidFill>
                  <a:schemeClr val="bg1"/>
                </a:solidFill>
              </a:defRPr>
            </a:lvl5pPr>
          </a:lstStyle>
          <a:p>
            <a:pPr lvl="0"/>
            <a:r>
              <a:rPr lang="en-GB" noProof="0"/>
              <a:t>Click to edit author information</a:t>
            </a:r>
          </a:p>
        </p:txBody>
      </p:sp>
      <p:sp>
        <p:nvSpPr>
          <p:cNvPr id="12" name="Freeform: Shape 11">
            <a:extLst>
              <a:ext uri="{FF2B5EF4-FFF2-40B4-BE49-F238E27FC236}">
                <a16:creationId xmlns:a16="http://schemas.microsoft.com/office/drawing/2014/main" id="{AA7B4E57-77B1-4A15-7FE2-21E6EBD58670}"/>
              </a:ext>
            </a:extLst>
          </p:cNvPr>
          <p:cNvSpPr/>
          <p:nvPr userDrawn="1"/>
        </p:nvSpPr>
        <p:spPr>
          <a:xfrm>
            <a:off x="10027" y="4460826"/>
            <a:ext cx="4917101" cy="111313"/>
          </a:xfrm>
          <a:custGeom>
            <a:avLst/>
            <a:gdLst>
              <a:gd name="connsiteX0" fmla="*/ 0 w 9384632"/>
              <a:gd name="connsiteY0" fmla="*/ 391886 h 915610"/>
              <a:gd name="connsiteX1" fmla="*/ 3980734 w 9384632"/>
              <a:gd name="connsiteY1" fmla="*/ 199381 h 915610"/>
              <a:gd name="connsiteX2" fmla="*/ 6235796 w 9384632"/>
              <a:gd name="connsiteY2" fmla="*/ 914400 h 915610"/>
              <a:gd name="connsiteX3" fmla="*/ 9384632 w 9384632"/>
              <a:gd name="connsiteY3" fmla="*/ 0 h 915610"/>
              <a:gd name="connsiteX0" fmla="*/ 0 w 9384632"/>
              <a:gd name="connsiteY0" fmla="*/ 391886 h 917098"/>
              <a:gd name="connsiteX1" fmla="*/ 4537625 w 9384632"/>
              <a:gd name="connsiteY1" fmla="*/ 577517 h 917098"/>
              <a:gd name="connsiteX2" fmla="*/ 6235796 w 9384632"/>
              <a:gd name="connsiteY2" fmla="*/ 914400 h 917098"/>
              <a:gd name="connsiteX3" fmla="*/ 9384632 w 9384632"/>
              <a:gd name="connsiteY3" fmla="*/ 0 h 917098"/>
              <a:gd name="connsiteX0" fmla="*/ 0 w 9384632"/>
              <a:gd name="connsiteY0" fmla="*/ 391886 h 917039"/>
              <a:gd name="connsiteX1" fmla="*/ 1471292 w 9384632"/>
              <a:gd name="connsiteY1" fmla="*/ 570641 h 917039"/>
              <a:gd name="connsiteX2" fmla="*/ 6235796 w 9384632"/>
              <a:gd name="connsiteY2" fmla="*/ 914400 h 917039"/>
              <a:gd name="connsiteX3" fmla="*/ 9384632 w 9384632"/>
              <a:gd name="connsiteY3" fmla="*/ 0 h 917039"/>
              <a:gd name="connsiteX0" fmla="*/ 0 w 9384632"/>
              <a:gd name="connsiteY0" fmla="*/ 391886 h 575028"/>
              <a:gd name="connsiteX1" fmla="*/ 1471292 w 9384632"/>
              <a:gd name="connsiteY1" fmla="*/ 570641 h 575028"/>
              <a:gd name="connsiteX2" fmla="*/ 3726352 w 9384632"/>
              <a:gd name="connsiteY2" fmla="*/ 103128 h 575028"/>
              <a:gd name="connsiteX3" fmla="*/ 9384632 w 9384632"/>
              <a:gd name="connsiteY3" fmla="*/ 0 h 575028"/>
              <a:gd name="connsiteX0" fmla="*/ 0 w 4819508"/>
              <a:gd name="connsiteY0" fmla="*/ 292010 h 475152"/>
              <a:gd name="connsiteX1" fmla="*/ 1471292 w 4819508"/>
              <a:gd name="connsiteY1" fmla="*/ 470765 h 475152"/>
              <a:gd name="connsiteX2" fmla="*/ 3726352 w 4819508"/>
              <a:gd name="connsiteY2" fmla="*/ 3252 h 475152"/>
              <a:gd name="connsiteX3" fmla="*/ 4819508 w 4819508"/>
              <a:gd name="connsiteY3" fmla="*/ 51378 h 475152"/>
              <a:gd name="connsiteX0" fmla="*/ 0 w 4819508"/>
              <a:gd name="connsiteY0" fmla="*/ 319863 h 503005"/>
              <a:gd name="connsiteX1" fmla="*/ 1471292 w 4819508"/>
              <a:gd name="connsiteY1" fmla="*/ 498618 h 503005"/>
              <a:gd name="connsiteX2" fmla="*/ 3726352 w 4819508"/>
              <a:gd name="connsiteY2" fmla="*/ 31105 h 503005"/>
              <a:gd name="connsiteX3" fmla="*/ 4819508 w 4819508"/>
              <a:gd name="connsiteY3" fmla="*/ 79231 h 503005"/>
              <a:gd name="connsiteX0" fmla="*/ 0 w 4819508"/>
              <a:gd name="connsiteY0" fmla="*/ 304092 h 487234"/>
              <a:gd name="connsiteX1" fmla="*/ 1471292 w 4819508"/>
              <a:gd name="connsiteY1" fmla="*/ 482847 h 487234"/>
              <a:gd name="connsiteX2" fmla="*/ 3726352 w 4819508"/>
              <a:gd name="connsiteY2" fmla="*/ 15334 h 487234"/>
              <a:gd name="connsiteX3" fmla="*/ 4819508 w 4819508"/>
              <a:gd name="connsiteY3" fmla="*/ 63460 h 487234"/>
              <a:gd name="connsiteX0" fmla="*/ 0 w 4819508"/>
              <a:gd name="connsiteY0" fmla="*/ 304092 h 304092"/>
              <a:gd name="connsiteX1" fmla="*/ 2138185 w 4819508"/>
              <a:gd name="connsiteY1" fmla="*/ 84086 h 304092"/>
              <a:gd name="connsiteX2" fmla="*/ 3726352 w 4819508"/>
              <a:gd name="connsiteY2" fmla="*/ 15334 h 304092"/>
              <a:gd name="connsiteX3" fmla="*/ 4819508 w 4819508"/>
              <a:gd name="connsiteY3" fmla="*/ 63460 h 304092"/>
              <a:gd name="connsiteX0" fmla="*/ 0 w 4881384"/>
              <a:gd name="connsiteY0" fmla="*/ 53329 h 87839"/>
              <a:gd name="connsiteX1" fmla="*/ 2200061 w 4881384"/>
              <a:gd name="connsiteY1" fmla="*/ 87705 h 87839"/>
              <a:gd name="connsiteX2" fmla="*/ 3788228 w 4881384"/>
              <a:gd name="connsiteY2" fmla="*/ 18953 h 87839"/>
              <a:gd name="connsiteX3" fmla="*/ 4881384 w 4881384"/>
              <a:gd name="connsiteY3" fmla="*/ 67079 h 87839"/>
              <a:gd name="connsiteX0" fmla="*/ 0 w 4881384"/>
              <a:gd name="connsiteY0" fmla="*/ 49710 h 99160"/>
              <a:gd name="connsiteX1" fmla="*/ 2200061 w 4881384"/>
              <a:gd name="connsiteY1" fmla="*/ 84086 h 99160"/>
              <a:gd name="connsiteX2" fmla="*/ 3788228 w 4881384"/>
              <a:gd name="connsiteY2" fmla="*/ 15334 h 99160"/>
              <a:gd name="connsiteX3" fmla="*/ 4881384 w 4881384"/>
              <a:gd name="connsiteY3" fmla="*/ 63460 h 99160"/>
              <a:gd name="connsiteX0" fmla="*/ 0 w 4881384"/>
              <a:gd name="connsiteY0" fmla="*/ 84727 h 136721"/>
              <a:gd name="connsiteX1" fmla="*/ 2200061 w 4881384"/>
              <a:gd name="connsiteY1" fmla="*/ 119103 h 136721"/>
              <a:gd name="connsiteX2" fmla="*/ 3760727 w 4881384"/>
              <a:gd name="connsiteY2" fmla="*/ 9100 h 136721"/>
              <a:gd name="connsiteX3" fmla="*/ 4881384 w 4881384"/>
              <a:gd name="connsiteY3" fmla="*/ 98477 h 136721"/>
              <a:gd name="connsiteX0" fmla="*/ 0 w 4881384"/>
              <a:gd name="connsiteY0" fmla="*/ 55102 h 104969"/>
              <a:gd name="connsiteX1" fmla="*/ 2200061 w 4881384"/>
              <a:gd name="connsiteY1" fmla="*/ 89478 h 104969"/>
              <a:gd name="connsiteX2" fmla="*/ 3760727 w 4881384"/>
              <a:gd name="connsiteY2" fmla="*/ 13851 h 104969"/>
              <a:gd name="connsiteX3" fmla="*/ 4881384 w 4881384"/>
              <a:gd name="connsiteY3" fmla="*/ 68852 h 104969"/>
              <a:gd name="connsiteX0" fmla="*/ 0 w 4881384"/>
              <a:gd name="connsiteY0" fmla="*/ 41251 h 91118"/>
              <a:gd name="connsiteX1" fmla="*/ 2200061 w 4881384"/>
              <a:gd name="connsiteY1" fmla="*/ 75627 h 91118"/>
              <a:gd name="connsiteX2" fmla="*/ 3760727 w 4881384"/>
              <a:gd name="connsiteY2" fmla="*/ 0 h 91118"/>
              <a:gd name="connsiteX3" fmla="*/ 4881384 w 4881384"/>
              <a:gd name="connsiteY3" fmla="*/ 55001 h 91118"/>
              <a:gd name="connsiteX0" fmla="*/ 0 w 4881384"/>
              <a:gd name="connsiteY0" fmla="*/ 48395 h 98698"/>
              <a:gd name="connsiteX1" fmla="*/ 2200061 w 4881384"/>
              <a:gd name="connsiteY1" fmla="*/ 82771 h 98698"/>
              <a:gd name="connsiteX2" fmla="*/ 3739296 w 4881384"/>
              <a:gd name="connsiteY2" fmla="*/ 0 h 98698"/>
              <a:gd name="connsiteX3" fmla="*/ 4881384 w 4881384"/>
              <a:gd name="connsiteY3" fmla="*/ 62145 h 98698"/>
              <a:gd name="connsiteX0" fmla="*/ 0 w 4881384"/>
              <a:gd name="connsiteY0" fmla="*/ 48395 h 118336"/>
              <a:gd name="connsiteX1" fmla="*/ 1926217 w 4881384"/>
              <a:gd name="connsiteY1" fmla="*/ 113727 h 118336"/>
              <a:gd name="connsiteX2" fmla="*/ 3739296 w 4881384"/>
              <a:gd name="connsiteY2" fmla="*/ 0 h 118336"/>
              <a:gd name="connsiteX3" fmla="*/ 4881384 w 4881384"/>
              <a:gd name="connsiteY3" fmla="*/ 62145 h 118336"/>
              <a:gd name="connsiteX0" fmla="*/ 0 w 4881384"/>
              <a:gd name="connsiteY0" fmla="*/ 48395 h 94422"/>
              <a:gd name="connsiteX1" fmla="*/ 2235779 w 4881384"/>
              <a:gd name="connsiteY1" fmla="*/ 73246 h 94422"/>
              <a:gd name="connsiteX2" fmla="*/ 3739296 w 4881384"/>
              <a:gd name="connsiteY2" fmla="*/ 0 h 94422"/>
              <a:gd name="connsiteX3" fmla="*/ 4881384 w 4881384"/>
              <a:gd name="connsiteY3" fmla="*/ 62145 h 94422"/>
              <a:gd name="connsiteX0" fmla="*/ 0 w 4881384"/>
              <a:gd name="connsiteY0" fmla="*/ 48395 h 105109"/>
              <a:gd name="connsiteX1" fmla="*/ 2150054 w 4881384"/>
              <a:gd name="connsiteY1" fmla="*/ 94677 h 105109"/>
              <a:gd name="connsiteX2" fmla="*/ 3739296 w 4881384"/>
              <a:gd name="connsiteY2" fmla="*/ 0 h 105109"/>
              <a:gd name="connsiteX3" fmla="*/ 4881384 w 4881384"/>
              <a:gd name="connsiteY3" fmla="*/ 62145 h 105109"/>
              <a:gd name="connsiteX0" fmla="*/ 0 w 4881384"/>
              <a:gd name="connsiteY0" fmla="*/ 48395 h 118363"/>
              <a:gd name="connsiteX1" fmla="*/ 2150054 w 4881384"/>
              <a:gd name="connsiteY1" fmla="*/ 94677 h 118363"/>
              <a:gd name="connsiteX2" fmla="*/ 3739296 w 4881384"/>
              <a:gd name="connsiteY2" fmla="*/ 0 h 118363"/>
              <a:gd name="connsiteX3" fmla="*/ 4881384 w 4881384"/>
              <a:gd name="connsiteY3" fmla="*/ 62145 h 118363"/>
              <a:gd name="connsiteX0" fmla="*/ 0 w 4881384"/>
              <a:gd name="connsiteY0" fmla="*/ 48395 h 112175"/>
              <a:gd name="connsiteX1" fmla="*/ 2150054 w 4881384"/>
              <a:gd name="connsiteY1" fmla="*/ 94677 h 112175"/>
              <a:gd name="connsiteX2" fmla="*/ 3739296 w 4881384"/>
              <a:gd name="connsiteY2" fmla="*/ 0 h 112175"/>
              <a:gd name="connsiteX3" fmla="*/ 4881384 w 4881384"/>
              <a:gd name="connsiteY3" fmla="*/ 62145 h 112175"/>
              <a:gd name="connsiteX0" fmla="*/ 0 w 4881384"/>
              <a:gd name="connsiteY0" fmla="*/ 48395 h 102569"/>
              <a:gd name="connsiteX1" fmla="*/ 2254829 w 4881384"/>
              <a:gd name="connsiteY1" fmla="*/ 78009 h 102569"/>
              <a:gd name="connsiteX2" fmla="*/ 3739296 w 4881384"/>
              <a:gd name="connsiteY2" fmla="*/ 0 h 102569"/>
              <a:gd name="connsiteX3" fmla="*/ 4881384 w 4881384"/>
              <a:gd name="connsiteY3" fmla="*/ 62145 h 102569"/>
              <a:gd name="connsiteX0" fmla="*/ 0 w 4881384"/>
              <a:gd name="connsiteY0" fmla="*/ 48395 h 112045"/>
              <a:gd name="connsiteX1" fmla="*/ 2254829 w 4881384"/>
              <a:gd name="connsiteY1" fmla="*/ 78009 h 112045"/>
              <a:gd name="connsiteX2" fmla="*/ 3739296 w 4881384"/>
              <a:gd name="connsiteY2" fmla="*/ 0 h 112045"/>
              <a:gd name="connsiteX3" fmla="*/ 4881384 w 4881384"/>
              <a:gd name="connsiteY3" fmla="*/ 62145 h 112045"/>
              <a:gd name="connsiteX0" fmla="*/ 0 w 4881384"/>
              <a:gd name="connsiteY0" fmla="*/ 48395 h 109133"/>
              <a:gd name="connsiteX1" fmla="*/ 2254829 w 4881384"/>
              <a:gd name="connsiteY1" fmla="*/ 78009 h 109133"/>
              <a:gd name="connsiteX2" fmla="*/ 3739296 w 4881384"/>
              <a:gd name="connsiteY2" fmla="*/ 0 h 109133"/>
              <a:gd name="connsiteX3" fmla="*/ 4881384 w 4881384"/>
              <a:gd name="connsiteY3" fmla="*/ 62145 h 109133"/>
              <a:gd name="connsiteX0" fmla="*/ 0 w 4933771"/>
              <a:gd name="connsiteY0" fmla="*/ 48395 h 96475"/>
              <a:gd name="connsiteX1" fmla="*/ 2307216 w 4933771"/>
              <a:gd name="connsiteY1" fmla="*/ 78009 h 96475"/>
              <a:gd name="connsiteX2" fmla="*/ 3791683 w 4933771"/>
              <a:gd name="connsiteY2" fmla="*/ 0 h 96475"/>
              <a:gd name="connsiteX3" fmla="*/ 4933771 w 4933771"/>
              <a:gd name="connsiteY3" fmla="*/ 62145 h 96475"/>
              <a:gd name="connsiteX0" fmla="*/ 0 w 4921864"/>
              <a:gd name="connsiteY0" fmla="*/ 46014 h 95042"/>
              <a:gd name="connsiteX1" fmla="*/ 2295309 w 4921864"/>
              <a:gd name="connsiteY1" fmla="*/ 78009 h 95042"/>
              <a:gd name="connsiteX2" fmla="*/ 3779776 w 4921864"/>
              <a:gd name="connsiteY2" fmla="*/ 0 h 95042"/>
              <a:gd name="connsiteX3" fmla="*/ 4921864 w 4921864"/>
              <a:gd name="connsiteY3" fmla="*/ 62145 h 95042"/>
              <a:gd name="connsiteX0" fmla="*/ 0 w 4921864"/>
              <a:gd name="connsiteY0" fmla="*/ 46014 h 103147"/>
              <a:gd name="connsiteX1" fmla="*/ 2295309 w 4921864"/>
              <a:gd name="connsiteY1" fmla="*/ 78009 h 103147"/>
              <a:gd name="connsiteX2" fmla="*/ 3779776 w 4921864"/>
              <a:gd name="connsiteY2" fmla="*/ 0 h 103147"/>
              <a:gd name="connsiteX3" fmla="*/ 4921864 w 4921864"/>
              <a:gd name="connsiteY3" fmla="*/ 62145 h 103147"/>
              <a:gd name="connsiteX0" fmla="*/ 0 w 4921864"/>
              <a:gd name="connsiteY0" fmla="*/ 46014 h 106977"/>
              <a:gd name="connsiteX1" fmla="*/ 2295309 w 4921864"/>
              <a:gd name="connsiteY1" fmla="*/ 78009 h 106977"/>
              <a:gd name="connsiteX2" fmla="*/ 3779776 w 4921864"/>
              <a:gd name="connsiteY2" fmla="*/ 0 h 106977"/>
              <a:gd name="connsiteX3" fmla="*/ 4921864 w 4921864"/>
              <a:gd name="connsiteY3" fmla="*/ 62145 h 106977"/>
              <a:gd name="connsiteX0" fmla="*/ 0 w 4921864"/>
              <a:gd name="connsiteY0" fmla="*/ 50575 h 111538"/>
              <a:gd name="connsiteX1" fmla="*/ 2295309 w 4921864"/>
              <a:gd name="connsiteY1" fmla="*/ 82570 h 111538"/>
              <a:gd name="connsiteX2" fmla="*/ 3779776 w 4921864"/>
              <a:gd name="connsiteY2" fmla="*/ 4561 h 111538"/>
              <a:gd name="connsiteX3" fmla="*/ 4921864 w 4921864"/>
              <a:gd name="connsiteY3" fmla="*/ 66706 h 111538"/>
              <a:gd name="connsiteX0" fmla="*/ 0 w 4921864"/>
              <a:gd name="connsiteY0" fmla="*/ 46017 h 106980"/>
              <a:gd name="connsiteX1" fmla="*/ 2295309 w 4921864"/>
              <a:gd name="connsiteY1" fmla="*/ 78012 h 106980"/>
              <a:gd name="connsiteX2" fmla="*/ 3779776 w 4921864"/>
              <a:gd name="connsiteY2" fmla="*/ 3 h 106980"/>
              <a:gd name="connsiteX3" fmla="*/ 4921864 w 4921864"/>
              <a:gd name="connsiteY3" fmla="*/ 62148 h 106980"/>
              <a:gd name="connsiteX0" fmla="*/ 0 w 4921864"/>
              <a:gd name="connsiteY0" fmla="*/ 51345 h 112308"/>
              <a:gd name="connsiteX1" fmla="*/ 2295309 w 4921864"/>
              <a:gd name="connsiteY1" fmla="*/ 83340 h 112308"/>
              <a:gd name="connsiteX2" fmla="*/ 3779776 w 4921864"/>
              <a:gd name="connsiteY2" fmla="*/ 5331 h 112308"/>
              <a:gd name="connsiteX3" fmla="*/ 4921864 w 4921864"/>
              <a:gd name="connsiteY3" fmla="*/ 67476 h 112308"/>
              <a:gd name="connsiteX0" fmla="*/ 0 w 4921864"/>
              <a:gd name="connsiteY0" fmla="*/ 48465 h 109428"/>
              <a:gd name="connsiteX1" fmla="*/ 2295309 w 4921864"/>
              <a:gd name="connsiteY1" fmla="*/ 80460 h 109428"/>
              <a:gd name="connsiteX2" fmla="*/ 3779776 w 4921864"/>
              <a:gd name="connsiteY2" fmla="*/ 2451 h 109428"/>
              <a:gd name="connsiteX3" fmla="*/ 4921864 w 4921864"/>
              <a:gd name="connsiteY3" fmla="*/ 64596 h 109428"/>
              <a:gd name="connsiteX0" fmla="*/ 0 w 4921864"/>
              <a:gd name="connsiteY0" fmla="*/ 48107 h 104300"/>
              <a:gd name="connsiteX1" fmla="*/ 2295309 w 4921864"/>
              <a:gd name="connsiteY1" fmla="*/ 80102 h 104300"/>
              <a:gd name="connsiteX2" fmla="*/ 3779776 w 4921864"/>
              <a:gd name="connsiteY2" fmla="*/ 2093 h 104300"/>
              <a:gd name="connsiteX3" fmla="*/ 4921864 w 4921864"/>
              <a:gd name="connsiteY3" fmla="*/ 64238 h 104300"/>
              <a:gd name="connsiteX0" fmla="*/ 0 w 4921864"/>
              <a:gd name="connsiteY0" fmla="*/ 48739 h 112636"/>
              <a:gd name="connsiteX1" fmla="*/ 2295309 w 4921864"/>
              <a:gd name="connsiteY1" fmla="*/ 80734 h 112636"/>
              <a:gd name="connsiteX2" fmla="*/ 3779776 w 4921864"/>
              <a:gd name="connsiteY2" fmla="*/ 2725 h 112636"/>
              <a:gd name="connsiteX3" fmla="*/ 4921864 w 4921864"/>
              <a:gd name="connsiteY3" fmla="*/ 64870 h 112636"/>
              <a:gd name="connsiteX0" fmla="*/ 0 w 4921864"/>
              <a:gd name="connsiteY0" fmla="*/ 46348 h 110245"/>
              <a:gd name="connsiteX1" fmla="*/ 2295309 w 4921864"/>
              <a:gd name="connsiteY1" fmla="*/ 78343 h 110245"/>
              <a:gd name="connsiteX2" fmla="*/ 3779776 w 4921864"/>
              <a:gd name="connsiteY2" fmla="*/ 334 h 110245"/>
              <a:gd name="connsiteX3" fmla="*/ 4921864 w 4921864"/>
              <a:gd name="connsiteY3" fmla="*/ 62479 h 110245"/>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17101"/>
              <a:gd name="connsiteY0" fmla="*/ 50417 h 114314"/>
              <a:gd name="connsiteX1" fmla="*/ 2295309 w 4917101"/>
              <a:gd name="connsiteY1" fmla="*/ 82412 h 114314"/>
              <a:gd name="connsiteX2" fmla="*/ 3779776 w 4917101"/>
              <a:gd name="connsiteY2" fmla="*/ 4403 h 114314"/>
              <a:gd name="connsiteX3" fmla="*/ 4917101 w 4917101"/>
              <a:gd name="connsiteY3" fmla="*/ 47498 h 114314"/>
              <a:gd name="connsiteX0" fmla="*/ 0 w 4917101"/>
              <a:gd name="connsiteY0" fmla="*/ 50417 h 114314"/>
              <a:gd name="connsiteX1" fmla="*/ 2295309 w 4917101"/>
              <a:gd name="connsiteY1" fmla="*/ 82412 h 114314"/>
              <a:gd name="connsiteX2" fmla="*/ 3779776 w 4917101"/>
              <a:gd name="connsiteY2" fmla="*/ 4403 h 114314"/>
              <a:gd name="connsiteX3" fmla="*/ 4917101 w 4917101"/>
              <a:gd name="connsiteY3" fmla="*/ 47498 h 114314"/>
              <a:gd name="connsiteX0" fmla="*/ 0 w 4917101"/>
              <a:gd name="connsiteY0" fmla="*/ 51600 h 115497"/>
              <a:gd name="connsiteX1" fmla="*/ 2295309 w 4917101"/>
              <a:gd name="connsiteY1" fmla="*/ 83595 h 115497"/>
              <a:gd name="connsiteX2" fmla="*/ 3779776 w 4917101"/>
              <a:gd name="connsiteY2" fmla="*/ 5586 h 115497"/>
              <a:gd name="connsiteX3" fmla="*/ 4917101 w 4917101"/>
              <a:gd name="connsiteY3" fmla="*/ 48681 h 115497"/>
              <a:gd name="connsiteX0" fmla="*/ 0 w 4917101"/>
              <a:gd name="connsiteY0" fmla="*/ 47416 h 111313"/>
              <a:gd name="connsiteX1" fmla="*/ 2295309 w 4917101"/>
              <a:gd name="connsiteY1" fmla="*/ 79411 h 111313"/>
              <a:gd name="connsiteX2" fmla="*/ 3779776 w 4917101"/>
              <a:gd name="connsiteY2" fmla="*/ 1402 h 111313"/>
              <a:gd name="connsiteX3" fmla="*/ 4917101 w 4917101"/>
              <a:gd name="connsiteY3" fmla="*/ 44497 h 111313"/>
            </a:gdLst>
            <a:ahLst/>
            <a:cxnLst>
              <a:cxn ang="0">
                <a:pos x="connsiteX0" y="connsiteY0"/>
              </a:cxn>
              <a:cxn ang="0">
                <a:pos x="connsiteX1" y="connsiteY1"/>
              </a:cxn>
              <a:cxn ang="0">
                <a:pos x="connsiteX2" y="connsiteY2"/>
              </a:cxn>
              <a:cxn ang="0">
                <a:pos x="connsiteX3" y="connsiteY3"/>
              </a:cxn>
            </a:cxnLst>
            <a:rect l="l" t="t" r="r" b="b"/>
            <a:pathLst>
              <a:path w="4917101" h="111313">
                <a:moveTo>
                  <a:pt x="0" y="47416"/>
                </a:moveTo>
                <a:cubicBezTo>
                  <a:pt x="1456967" y="127626"/>
                  <a:pt x="1665346" y="125180"/>
                  <a:pt x="2295309" y="79411"/>
                </a:cubicBezTo>
                <a:cubicBezTo>
                  <a:pt x="2925272" y="33642"/>
                  <a:pt x="3342811" y="7221"/>
                  <a:pt x="3779776" y="1402"/>
                </a:cubicBezTo>
                <a:cubicBezTo>
                  <a:pt x="4216741" y="-4417"/>
                  <a:pt x="4246680" y="7489"/>
                  <a:pt x="4917101" y="44497"/>
                </a:cubicBezTo>
              </a:path>
            </a:pathLst>
          </a:custGeom>
          <a:noFill/>
          <a:ln w="76200" cap="rnd">
            <a:solidFill>
              <a:srgbClr val="8931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464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alternate_2">
    <p:bg>
      <p:bgPr>
        <a:solidFill>
          <a:srgbClr val="F3F3F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23F9E9-6900-3837-6308-1870E8783CC1}"/>
              </a:ext>
            </a:extLst>
          </p:cNvPr>
          <p:cNvGrpSpPr/>
          <p:nvPr userDrawn="1"/>
        </p:nvGrpSpPr>
        <p:grpSpPr>
          <a:xfrm>
            <a:off x="210676" y="964548"/>
            <a:ext cx="3137832" cy="1398725"/>
            <a:chOff x="8228259" y="3741115"/>
            <a:chExt cx="1543531" cy="683505"/>
          </a:xfrm>
        </p:grpSpPr>
        <p:sp>
          <p:nvSpPr>
            <p:cNvPr id="5" name="Rectangle 4">
              <a:extLst>
                <a:ext uri="{FF2B5EF4-FFF2-40B4-BE49-F238E27FC236}">
                  <a16:creationId xmlns:a16="http://schemas.microsoft.com/office/drawing/2014/main" id="{ED22750A-7DE0-36CD-C711-56DF2A715097}"/>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6" name="Group 5">
              <a:extLst>
                <a:ext uri="{FF2B5EF4-FFF2-40B4-BE49-F238E27FC236}">
                  <a16:creationId xmlns:a16="http://schemas.microsoft.com/office/drawing/2014/main" id="{6B27CE9E-0BB1-13CE-F201-D80FB543D9C1}"/>
                </a:ext>
              </a:extLst>
            </p:cNvPr>
            <p:cNvGrpSpPr/>
            <p:nvPr userDrawn="1"/>
          </p:nvGrpSpPr>
          <p:grpSpPr>
            <a:xfrm>
              <a:off x="8375904" y="3885090"/>
              <a:ext cx="1251909" cy="395552"/>
              <a:chOff x="10796693" y="6408438"/>
              <a:chExt cx="1251909" cy="395552"/>
            </a:xfrm>
          </p:grpSpPr>
          <p:sp>
            <p:nvSpPr>
              <p:cNvPr id="7" name="Freeform: Shape 6">
                <a:extLst>
                  <a:ext uri="{FF2B5EF4-FFF2-40B4-BE49-F238E27FC236}">
                    <a16:creationId xmlns:a16="http://schemas.microsoft.com/office/drawing/2014/main" id="{4D7FB6F8-DD57-8148-835C-98D891D646C2}"/>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666E75"/>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C5443F06-7B5B-B02C-0073-E38B936D636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666E75"/>
              </a:solidFill>
              <a:ln w="7340" cap="flat">
                <a:noFill/>
                <a:prstDash val="solid"/>
                <a:miter/>
              </a:ln>
            </p:spPr>
            <p:txBody>
              <a:bodyPr rtlCol="0" anchor="ctr"/>
              <a:lstStyle/>
              <a:p>
                <a:endParaRPr lang="en-GB" noProof="0"/>
              </a:p>
            </p:txBody>
          </p:sp>
          <p:sp>
            <p:nvSpPr>
              <p:cNvPr id="10" name="Freeform: Shape 9">
                <a:extLst>
                  <a:ext uri="{FF2B5EF4-FFF2-40B4-BE49-F238E27FC236}">
                    <a16:creationId xmlns:a16="http://schemas.microsoft.com/office/drawing/2014/main" id="{02ECC4CF-5013-8220-6859-0A623AF29C36}"/>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743669"/>
              </a:solidFill>
              <a:ln w="7340" cap="flat">
                <a:noFill/>
                <a:prstDash val="solid"/>
                <a:miter/>
              </a:ln>
            </p:spPr>
            <p:txBody>
              <a:bodyPr rtlCol="0" anchor="ctr"/>
              <a:lstStyle/>
              <a:p>
                <a:endParaRPr lang="en-GB" noProof="0"/>
              </a:p>
            </p:txBody>
          </p:sp>
        </p:grpSp>
      </p:grpSp>
      <p:sp>
        <p:nvSpPr>
          <p:cNvPr id="2" name="Title 1">
            <a:extLst>
              <a:ext uri="{FF2B5EF4-FFF2-40B4-BE49-F238E27FC236}">
                <a16:creationId xmlns:a16="http://schemas.microsoft.com/office/drawing/2014/main" id="{5F7DC24D-2FF7-4500-8465-B347DD08C984}"/>
              </a:ext>
            </a:extLst>
          </p:cNvPr>
          <p:cNvSpPr>
            <a:spLocks noGrp="1"/>
          </p:cNvSpPr>
          <p:nvPr>
            <p:ph type="ctrTitle" hasCustomPrompt="1"/>
          </p:nvPr>
        </p:nvSpPr>
        <p:spPr>
          <a:xfrm>
            <a:off x="546038" y="2217962"/>
            <a:ext cx="4841664" cy="1826992"/>
          </a:xfrm>
        </p:spPr>
        <p:txBody>
          <a:bodyPr anchor="b">
            <a:noAutofit/>
          </a:bodyPr>
          <a:lstStyle>
            <a:lvl1pPr algn="l">
              <a:lnSpc>
                <a:spcPct val="90000"/>
              </a:lnSpc>
              <a:defRPr sz="3600" b="1">
                <a:solidFill>
                  <a:schemeClr val="tx1"/>
                </a:solidFill>
              </a:defRPr>
            </a:lvl1pPr>
          </a:lstStyle>
          <a:p>
            <a:r>
              <a:rPr lang="en-GB" noProof="0"/>
              <a:t>Click to edit title</a:t>
            </a:r>
          </a:p>
        </p:txBody>
      </p:sp>
      <p:sp>
        <p:nvSpPr>
          <p:cNvPr id="13" name="Text Placeholder 2">
            <a:extLst>
              <a:ext uri="{FF2B5EF4-FFF2-40B4-BE49-F238E27FC236}">
                <a16:creationId xmlns:a16="http://schemas.microsoft.com/office/drawing/2014/main" id="{E8FA7EB2-6D9E-4BCB-A5B4-963B9C0D97FF}"/>
              </a:ext>
            </a:extLst>
          </p:cNvPr>
          <p:cNvSpPr>
            <a:spLocks noGrp="1"/>
          </p:cNvSpPr>
          <p:nvPr>
            <p:ph type="body" idx="13" hasCustomPrompt="1"/>
          </p:nvPr>
        </p:nvSpPr>
        <p:spPr>
          <a:xfrm>
            <a:off x="546038" y="4988011"/>
            <a:ext cx="4841664" cy="535339"/>
          </a:xfrm>
        </p:spPr>
        <p:txBody>
          <a:bodyPr anchor="t"/>
          <a:lstStyle>
            <a:lvl1pPr marL="0" indent="0" algn="l" defTabSz="914400" rtl="0" eaLnBrk="1" latinLnBrk="0" hangingPunct="1">
              <a:lnSpc>
                <a:spcPct val="110000"/>
              </a:lnSpc>
              <a:spcBef>
                <a:spcPts val="0"/>
              </a:spcBef>
              <a:spcAft>
                <a:spcPts val="900"/>
              </a:spcAft>
              <a:buFont typeface="Arial" panose="020B0604020202020204" pitchFamily="34" charset="0"/>
              <a:buNone/>
              <a:defRPr lang="en-US" sz="1800" b="1" kern="1200" dirty="0">
                <a:solidFill>
                  <a:schemeClr val="accent1"/>
                </a:solidFill>
                <a:latin typeface="Aptos Display" panose="020B00040202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subtitle</a:t>
            </a:r>
          </a:p>
        </p:txBody>
      </p:sp>
      <p:sp>
        <p:nvSpPr>
          <p:cNvPr id="29" name="Text Placeholder 28">
            <a:extLst>
              <a:ext uri="{FF2B5EF4-FFF2-40B4-BE49-F238E27FC236}">
                <a16:creationId xmlns:a16="http://schemas.microsoft.com/office/drawing/2014/main" id="{86EDA5D6-B92D-4BC4-BC7E-16FABED6A57D}"/>
              </a:ext>
            </a:extLst>
          </p:cNvPr>
          <p:cNvSpPr>
            <a:spLocks noGrp="1"/>
          </p:cNvSpPr>
          <p:nvPr>
            <p:ph type="body" sz="quarter" idx="14" hasCustomPrompt="1"/>
          </p:nvPr>
        </p:nvSpPr>
        <p:spPr>
          <a:xfrm>
            <a:off x="546038" y="5736647"/>
            <a:ext cx="4841664" cy="535340"/>
          </a:xfrm>
        </p:spPr>
        <p:txBody>
          <a:bodyPr anchor="b"/>
          <a:lstStyle>
            <a:lvl1pPr>
              <a:defRPr sz="1600" b="1">
                <a:solidFill>
                  <a:schemeClr val="tx1"/>
                </a:solidFill>
              </a:defRPr>
            </a:lvl1pPr>
            <a:lvl2pPr marL="0" indent="0">
              <a:buFont typeface="Arial" panose="020B0604020202020204" pitchFamily="34" charset="0"/>
              <a:buChar char="​"/>
              <a:defRPr sz="1200">
                <a:solidFill>
                  <a:schemeClr val="bg1"/>
                </a:solidFill>
              </a:defRPr>
            </a:lvl2pPr>
            <a:lvl3pPr marL="0" indent="0">
              <a:buFont typeface="Montserrat" panose="00000500000000000000" pitchFamily="2" charset="0"/>
              <a:buNone/>
              <a:defRPr sz="1000" b="0" i="1">
                <a:solidFill>
                  <a:schemeClr val="bg1"/>
                </a:solidFill>
              </a:defRPr>
            </a:lvl3pPr>
            <a:lvl4pPr marL="0" indent="0">
              <a:buFont typeface="Montserrat" panose="00000500000000000000" pitchFamily="2" charset="0"/>
              <a:buChar char="​"/>
              <a:defRPr sz="1000" b="0" i="1">
                <a:solidFill>
                  <a:schemeClr val="bg1"/>
                </a:solidFill>
              </a:defRPr>
            </a:lvl4pPr>
            <a:lvl5pPr marL="0" indent="0">
              <a:buFont typeface="Montserrat" panose="00000500000000000000" pitchFamily="2" charset="0"/>
              <a:buChar char="​"/>
              <a:defRPr sz="1000" b="0" i="1">
                <a:solidFill>
                  <a:schemeClr val="bg1"/>
                </a:solidFill>
              </a:defRPr>
            </a:lvl5pPr>
          </a:lstStyle>
          <a:p>
            <a:pPr lvl="0"/>
            <a:r>
              <a:rPr lang="en-GB" noProof="0"/>
              <a:t>Click to edit author information</a:t>
            </a:r>
          </a:p>
        </p:txBody>
      </p:sp>
      <p:sp>
        <p:nvSpPr>
          <p:cNvPr id="12" name="Freeform: Shape 11">
            <a:extLst>
              <a:ext uri="{FF2B5EF4-FFF2-40B4-BE49-F238E27FC236}">
                <a16:creationId xmlns:a16="http://schemas.microsoft.com/office/drawing/2014/main" id="{AA7B4E57-77B1-4A15-7FE2-21E6EBD58670}"/>
              </a:ext>
            </a:extLst>
          </p:cNvPr>
          <p:cNvSpPr/>
          <p:nvPr userDrawn="1"/>
        </p:nvSpPr>
        <p:spPr>
          <a:xfrm>
            <a:off x="10027" y="4460826"/>
            <a:ext cx="4917101" cy="111313"/>
          </a:xfrm>
          <a:custGeom>
            <a:avLst/>
            <a:gdLst>
              <a:gd name="connsiteX0" fmla="*/ 0 w 9384632"/>
              <a:gd name="connsiteY0" fmla="*/ 391886 h 915610"/>
              <a:gd name="connsiteX1" fmla="*/ 3980734 w 9384632"/>
              <a:gd name="connsiteY1" fmla="*/ 199381 h 915610"/>
              <a:gd name="connsiteX2" fmla="*/ 6235796 w 9384632"/>
              <a:gd name="connsiteY2" fmla="*/ 914400 h 915610"/>
              <a:gd name="connsiteX3" fmla="*/ 9384632 w 9384632"/>
              <a:gd name="connsiteY3" fmla="*/ 0 h 915610"/>
              <a:gd name="connsiteX0" fmla="*/ 0 w 9384632"/>
              <a:gd name="connsiteY0" fmla="*/ 391886 h 917098"/>
              <a:gd name="connsiteX1" fmla="*/ 4537625 w 9384632"/>
              <a:gd name="connsiteY1" fmla="*/ 577517 h 917098"/>
              <a:gd name="connsiteX2" fmla="*/ 6235796 w 9384632"/>
              <a:gd name="connsiteY2" fmla="*/ 914400 h 917098"/>
              <a:gd name="connsiteX3" fmla="*/ 9384632 w 9384632"/>
              <a:gd name="connsiteY3" fmla="*/ 0 h 917098"/>
              <a:gd name="connsiteX0" fmla="*/ 0 w 9384632"/>
              <a:gd name="connsiteY0" fmla="*/ 391886 h 917039"/>
              <a:gd name="connsiteX1" fmla="*/ 1471292 w 9384632"/>
              <a:gd name="connsiteY1" fmla="*/ 570641 h 917039"/>
              <a:gd name="connsiteX2" fmla="*/ 6235796 w 9384632"/>
              <a:gd name="connsiteY2" fmla="*/ 914400 h 917039"/>
              <a:gd name="connsiteX3" fmla="*/ 9384632 w 9384632"/>
              <a:gd name="connsiteY3" fmla="*/ 0 h 917039"/>
              <a:gd name="connsiteX0" fmla="*/ 0 w 9384632"/>
              <a:gd name="connsiteY0" fmla="*/ 391886 h 575028"/>
              <a:gd name="connsiteX1" fmla="*/ 1471292 w 9384632"/>
              <a:gd name="connsiteY1" fmla="*/ 570641 h 575028"/>
              <a:gd name="connsiteX2" fmla="*/ 3726352 w 9384632"/>
              <a:gd name="connsiteY2" fmla="*/ 103128 h 575028"/>
              <a:gd name="connsiteX3" fmla="*/ 9384632 w 9384632"/>
              <a:gd name="connsiteY3" fmla="*/ 0 h 575028"/>
              <a:gd name="connsiteX0" fmla="*/ 0 w 4819508"/>
              <a:gd name="connsiteY0" fmla="*/ 292010 h 475152"/>
              <a:gd name="connsiteX1" fmla="*/ 1471292 w 4819508"/>
              <a:gd name="connsiteY1" fmla="*/ 470765 h 475152"/>
              <a:gd name="connsiteX2" fmla="*/ 3726352 w 4819508"/>
              <a:gd name="connsiteY2" fmla="*/ 3252 h 475152"/>
              <a:gd name="connsiteX3" fmla="*/ 4819508 w 4819508"/>
              <a:gd name="connsiteY3" fmla="*/ 51378 h 475152"/>
              <a:gd name="connsiteX0" fmla="*/ 0 w 4819508"/>
              <a:gd name="connsiteY0" fmla="*/ 319863 h 503005"/>
              <a:gd name="connsiteX1" fmla="*/ 1471292 w 4819508"/>
              <a:gd name="connsiteY1" fmla="*/ 498618 h 503005"/>
              <a:gd name="connsiteX2" fmla="*/ 3726352 w 4819508"/>
              <a:gd name="connsiteY2" fmla="*/ 31105 h 503005"/>
              <a:gd name="connsiteX3" fmla="*/ 4819508 w 4819508"/>
              <a:gd name="connsiteY3" fmla="*/ 79231 h 503005"/>
              <a:gd name="connsiteX0" fmla="*/ 0 w 4819508"/>
              <a:gd name="connsiteY0" fmla="*/ 304092 h 487234"/>
              <a:gd name="connsiteX1" fmla="*/ 1471292 w 4819508"/>
              <a:gd name="connsiteY1" fmla="*/ 482847 h 487234"/>
              <a:gd name="connsiteX2" fmla="*/ 3726352 w 4819508"/>
              <a:gd name="connsiteY2" fmla="*/ 15334 h 487234"/>
              <a:gd name="connsiteX3" fmla="*/ 4819508 w 4819508"/>
              <a:gd name="connsiteY3" fmla="*/ 63460 h 487234"/>
              <a:gd name="connsiteX0" fmla="*/ 0 w 4819508"/>
              <a:gd name="connsiteY0" fmla="*/ 304092 h 304092"/>
              <a:gd name="connsiteX1" fmla="*/ 2138185 w 4819508"/>
              <a:gd name="connsiteY1" fmla="*/ 84086 h 304092"/>
              <a:gd name="connsiteX2" fmla="*/ 3726352 w 4819508"/>
              <a:gd name="connsiteY2" fmla="*/ 15334 h 304092"/>
              <a:gd name="connsiteX3" fmla="*/ 4819508 w 4819508"/>
              <a:gd name="connsiteY3" fmla="*/ 63460 h 304092"/>
              <a:gd name="connsiteX0" fmla="*/ 0 w 4881384"/>
              <a:gd name="connsiteY0" fmla="*/ 53329 h 87839"/>
              <a:gd name="connsiteX1" fmla="*/ 2200061 w 4881384"/>
              <a:gd name="connsiteY1" fmla="*/ 87705 h 87839"/>
              <a:gd name="connsiteX2" fmla="*/ 3788228 w 4881384"/>
              <a:gd name="connsiteY2" fmla="*/ 18953 h 87839"/>
              <a:gd name="connsiteX3" fmla="*/ 4881384 w 4881384"/>
              <a:gd name="connsiteY3" fmla="*/ 67079 h 87839"/>
              <a:gd name="connsiteX0" fmla="*/ 0 w 4881384"/>
              <a:gd name="connsiteY0" fmla="*/ 49710 h 99160"/>
              <a:gd name="connsiteX1" fmla="*/ 2200061 w 4881384"/>
              <a:gd name="connsiteY1" fmla="*/ 84086 h 99160"/>
              <a:gd name="connsiteX2" fmla="*/ 3788228 w 4881384"/>
              <a:gd name="connsiteY2" fmla="*/ 15334 h 99160"/>
              <a:gd name="connsiteX3" fmla="*/ 4881384 w 4881384"/>
              <a:gd name="connsiteY3" fmla="*/ 63460 h 99160"/>
              <a:gd name="connsiteX0" fmla="*/ 0 w 4881384"/>
              <a:gd name="connsiteY0" fmla="*/ 84727 h 136721"/>
              <a:gd name="connsiteX1" fmla="*/ 2200061 w 4881384"/>
              <a:gd name="connsiteY1" fmla="*/ 119103 h 136721"/>
              <a:gd name="connsiteX2" fmla="*/ 3760727 w 4881384"/>
              <a:gd name="connsiteY2" fmla="*/ 9100 h 136721"/>
              <a:gd name="connsiteX3" fmla="*/ 4881384 w 4881384"/>
              <a:gd name="connsiteY3" fmla="*/ 98477 h 136721"/>
              <a:gd name="connsiteX0" fmla="*/ 0 w 4881384"/>
              <a:gd name="connsiteY0" fmla="*/ 55102 h 104969"/>
              <a:gd name="connsiteX1" fmla="*/ 2200061 w 4881384"/>
              <a:gd name="connsiteY1" fmla="*/ 89478 h 104969"/>
              <a:gd name="connsiteX2" fmla="*/ 3760727 w 4881384"/>
              <a:gd name="connsiteY2" fmla="*/ 13851 h 104969"/>
              <a:gd name="connsiteX3" fmla="*/ 4881384 w 4881384"/>
              <a:gd name="connsiteY3" fmla="*/ 68852 h 104969"/>
              <a:gd name="connsiteX0" fmla="*/ 0 w 4881384"/>
              <a:gd name="connsiteY0" fmla="*/ 41251 h 91118"/>
              <a:gd name="connsiteX1" fmla="*/ 2200061 w 4881384"/>
              <a:gd name="connsiteY1" fmla="*/ 75627 h 91118"/>
              <a:gd name="connsiteX2" fmla="*/ 3760727 w 4881384"/>
              <a:gd name="connsiteY2" fmla="*/ 0 h 91118"/>
              <a:gd name="connsiteX3" fmla="*/ 4881384 w 4881384"/>
              <a:gd name="connsiteY3" fmla="*/ 55001 h 91118"/>
              <a:gd name="connsiteX0" fmla="*/ 0 w 4881384"/>
              <a:gd name="connsiteY0" fmla="*/ 48395 h 98698"/>
              <a:gd name="connsiteX1" fmla="*/ 2200061 w 4881384"/>
              <a:gd name="connsiteY1" fmla="*/ 82771 h 98698"/>
              <a:gd name="connsiteX2" fmla="*/ 3739296 w 4881384"/>
              <a:gd name="connsiteY2" fmla="*/ 0 h 98698"/>
              <a:gd name="connsiteX3" fmla="*/ 4881384 w 4881384"/>
              <a:gd name="connsiteY3" fmla="*/ 62145 h 98698"/>
              <a:gd name="connsiteX0" fmla="*/ 0 w 4881384"/>
              <a:gd name="connsiteY0" fmla="*/ 48395 h 118336"/>
              <a:gd name="connsiteX1" fmla="*/ 1926217 w 4881384"/>
              <a:gd name="connsiteY1" fmla="*/ 113727 h 118336"/>
              <a:gd name="connsiteX2" fmla="*/ 3739296 w 4881384"/>
              <a:gd name="connsiteY2" fmla="*/ 0 h 118336"/>
              <a:gd name="connsiteX3" fmla="*/ 4881384 w 4881384"/>
              <a:gd name="connsiteY3" fmla="*/ 62145 h 118336"/>
              <a:gd name="connsiteX0" fmla="*/ 0 w 4881384"/>
              <a:gd name="connsiteY0" fmla="*/ 48395 h 94422"/>
              <a:gd name="connsiteX1" fmla="*/ 2235779 w 4881384"/>
              <a:gd name="connsiteY1" fmla="*/ 73246 h 94422"/>
              <a:gd name="connsiteX2" fmla="*/ 3739296 w 4881384"/>
              <a:gd name="connsiteY2" fmla="*/ 0 h 94422"/>
              <a:gd name="connsiteX3" fmla="*/ 4881384 w 4881384"/>
              <a:gd name="connsiteY3" fmla="*/ 62145 h 94422"/>
              <a:gd name="connsiteX0" fmla="*/ 0 w 4881384"/>
              <a:gd name="connsiteY0" fmla="*/ 48395 h 105109"/>
              <a:gd name="connsiteX1" fmla="*/ 2150054 w 4881384"/>
              <a:gd name="connsiteY1" fmla="*/ 94677 h 105109"/>
              <a:gd name="connsiteX2" fmla="*/ 3739296 w 4881384"/>
              <a:gd name="connsiteY2" fmla="*/ 0 h 105109"/>
              <a:gd name="connsiteX3" fmla="*/ 4881384 w 4881384"/>
              <a:gd name="connsiteY3" fmla="*/ 62145 h 105109"/>
              <a:gd name="connsiteX0" fmla="*/ 0 w 4881384"/>
              <a:gd name="connsiteY0" fmla="*/ 48395 h 118363"/>
              <a:gd name="connsiteX1" fmla="*/ 2150054 w 4881384"/>
              <a:gd name="connsiteY1" fmla="*/ 94677 h 118363"/>
              <a:gd name="connsiteX2" fmla="*/ 3739296 w 4881384"/>
              <a:gd name="connsiteY2" fmla="*/ 0 h 118363"/>
              <a:gd name="connsiteX3" fmla="*/ 4881384 w 4881384"/>
              <a:gd name="connsiteY3" fmla="*/ 62145 h 118363"/>
              <a:gd name="connsiteX0" fmla="*/ 0 w 4881384"/>
              <a:gd name="connsiteY0" fmla="*/ 48395 h 112175"/>
              <a:gd name="connsiteX1" fmla="*/ 2150054 w 4881384"/>
              <a:gd name="connsiteY1" fmla="*/ 94677 h 112175"/>
              <a:gd name="connsiteX2" fmla="*/ 3739296 w 4881384"/>
              <a:gd name="connsiteY2" fmla="*/ 0 h 112175"/>
              <a:gd name="connsiteX3" fmla="*/ 4881384 w 4881384"/>
              <a:gd name="connsiteY3" fmla="*/ 62145 h 112175"/>
              <a:gd name="connsiteX0" fmla="*/ 0 w 4881384"/>
              <a:gd name="connsiteY0" fmla="*/ 48395 h 102569"/>
              <a:gd name="connsiteX1" fmla="*/ 2254829 w 4881384"/>
              <a:gd name="connsiteY1" fmla="*/ 78009 h 102569"/>
              <a:gd name="connsiteX2" fmla="*/ 3739296 w 4881384"/>
              <a:gd name="connsiteY2" fmla="*/ 0 h 102569"/>
              <a:gd name="connsiteX3" fmla="*/ 4881384 w 4881384"/>
              <a:gd name="connsiteY3" fmla="*/ 62145 h 102569"/>
              <a:gd name="connsiteX0" fmla="*/ 0 w 4881384"/>
              <a:gd name="connsiteY0" fmla="*/ 48395 h 112045"/>
              <a:gd name="connsiteX1" fmla="*/ 2254829 w 4881384"/>
              <a:gd name="connsiteY1" fmla="*/ 78009 h 112045"/>
              <a:gd name="connsiteX2" fmla="*/ 3739296 w 4881384"/>
              <a:gd name="connsiteY2" fmla="*/ 0 h 112045"/>
              <a:gd name="connsiteX3" fmla="*/ 4881384 w 4881384"/>
              <a:gd name="connsiteY3" fmla="*/ 62145 h 112045"/>
              <a:gd name="connsiteX0" fmla="*/ 0 w 4881384"/>
              <a:gd name="connsiteY0" fmla="*/ 48395 h 109133"/>
              <a:gd name="connsiteX1" fmla="*/ 2254829 w 4881384"/>
              <a:gd name="connsiteY1" fmla="*/ 78009 h 109133"/>
              <a:gd name="connsiteX2" fmla="*/ 3739296 w 4881384"/>
              <a:gd name="connsiteY2" fmla="*/ 0 h 109133"/>
              <a:gd name="connsiteX3" fmla="*/ 4881384 w 4881384"/>
              <a:gd name="connsiteY3" fmla="*/ 62145 h 109133"/>
              <a:gd name="connsiteX0" fmla="*/ 0 w 4933771"/>
              <a:gd name="connsiteY0" fmla="*/ 48395 h 96475"/>
              <a:gd name="connsiteX1" fmla="*/ 2307216 w 4933771"/>
              <a:gd name="connsiteY1" fmla="*/ 78009 h 96475"/>
              <a:gd name="connsiteX2" fmla="*/ 3791683 w 4933771"/>
              <a:gd name="connsiteY2" fmla="*/ 0 h 96475"/>
              <a:gd name="connsiteX3" fmla="*/ 4933771 w 4933771"/>
              <a:gd name="connsiteY3" fmla="*/ 62145 h 96475"/>
              <a:gd name="connsiteX0" fmla="*/ 0 w 4921864"/>
              <a:gd name="connsiteY0" fmla="*/ 46014 h 95042"/>
              <a:gd name="connsiteX1" fmla="*/ 2295309 w 4921864"/>
              <a:gd name="connsiteY1" fmla="*/ 78009 h 95042"/>
              <a:gd name="connsiteX2" fmla="*/ 3779776 w 4921864"/>
              <a:gd name="connsiteY2" fmla="*/ 0 h 95042"/>
              <a:gd name="connsiteX3" fmla="*/ 4921864 w 4921864"/>
              <a:gd name="connsiteY3" fmla="*/ 62145 h 95042"/>
              <a:gd name="connsiteX0" fmla="*/ 0 w 4921864"/>
              <a:gd name="connsiteY0" fmla="*/ 46014 h 103147"/>
              <a:gd name="connsiteX1" fmla="*/ 2295309 w 4921864"/>
              <a:gd name="connsiteY1" fmla="*/ 78009 h 103147"/>
              <a:gd name="connsiteX2" fmla="*/ 3779776 w 4921864"/>
              <a:gd name="connsiteY2" fmla="*/ 0 h 103147"/>
              <a:gd name="connsiteX3" fmla="*/ 4921864 w 4921864"/>
              <a:gd name="connsiteY3" fmla="*/ 62145 h 103147"/>
              <a:gd name="connsiteX0" fmla="*/ 0 w 4921864"/>
              <a:gd name="connsiteY0" fmla="*/ 46014 h 106977"/>
              <a:gd name="connsiteX1" fmla="*/ 2295309 w 4921864"/>
              <a:gd name="connsiteY1" fmla="*/ 78009 h 106977"/>
              <a:gd name="connsiteX2" fmla="*/ 3779776 w 4921864"/>
              <a:gd name="connsiteY2" fmla="*/ 0 h 106977"/>
              <a:gd name="connsiteX3" fmla="*/ 4921864 w 4921864"/>
              <a:gd name="connsiteY3" fmla="*/ 62145 h 106977"/>
              <a:gd name="connsiteX0" fmla="*/ 0 w 4921864"/>
              <a:gd name="connsiteY0" fmla="*/ 50575 h 111538"/>
              <a:gd name="connsiteX1" fmla="*/ 2295309 w 4921864"/>
              <a:gd name="connsiteY1" fmla="*/ 82570 h 111538"/>
              <a:gd name="connsiteX2" fmla="*/ 3779776 w 4921864"/>
              <a:gd name="connsiteY2" fmla="*/ 4561 h 111538"/>
              <a:gd name="connsiteX3" fmla="*/ 4921864 w 4921864"/>
              <a:gd name="connsiteY3" fmla="*/ 66706 h 111538"/>
              <a:gd name="connsiteX0" fmla="*/ 0 w 4921864"/>
              <a:gd name="connsiteY0" fmla="*/ 46017 h 106980"/>
              <a:gd name="connsiteX1" fmla="*/ 2295309 w 4921864"/>
              <a:gd name="connsiteY1" fmla="*/ 78012 h 106980"/>
              <a:gd name="connsiteX2" fmla="*/ 3779776 w 4921864"/>
              <a:gd name="connsiteY2" fmla="*/ 3 h 106980"/>
              <a:gd name="connsiteX3" fmla="*/ 4921864 w 4921864"/>
              <a:gd name="connsiteY3" fmla="*/ 62148 h 106980"/>
              <a:gd name="connsiteX0" fmla="*/ 0 w 4921864"/>
              <a:gd name="connsiteY0" fmla="*/ 51345 h 112308"/>
              <a:gd name="connsiteX1" fmla="*/ 2295309 w 4921864"/>
              <a:gd name="connsiteY1" fmla="*/ 83340 h 112308"/>
              <a:gd name="connsiteX2" fmla="*/ 3779776 w 4921864"/>
              <a:gd name="connsiteY2" fmla="*/ 5331 h 112308"/>
              <a:gd name="connsiteX3" fmla="*/ 4921864 w 4921864"/>
              <a:gd name="connsiteY3" fmla="*/ 67476 h 112308"/>
              <a:gd name="connsiteX0" fmla="*/ 0 w 4921864"/>
              <a:gd name="connsiteY0" fmla="*/ 48465 h 109428"/>
              <a:gd name="connsiteX1" fmla="*/ 2295309 w 4921864"/>
              <a:gd name="connsiteY1" fmla="*/ 80460 h 109428"/>
              <a:gd name="connsiteX2" fmla="*/ 3779776 w 4921864"/>
              <a:gd name="connsiteY2" fmla="*/ 2451 h 109428"/>
              <a:gd name="connsiteX3" fmla="*/ 4921864 w 4921864"/>
              <a:gd name="connsiteY3" fmla="*/ 64596 h 109428"/>
              <a:gd name="connsiteX0" fmla="*/ 0 w 4921864"/>
              <a:gd name="connsiteY0" fmla="*/ 48107 h 104300"/>
              <a:gd name="connsiteX1" fmla="*/ 2295309 w 4921864"/>
              <a:gd name="connsiteY1" fmla="*/ 80102 h 104300"/>
              <a:gd name="connsiteX2" fmla="*/ 3779776 w 4921864"/>
              <a:gd name="connsiteY2" fmla="*/ 2093 h 104300"/>
              <a:gd name="connsiteX3" fmla="*/ 4921864 w 4921864"/>
              <a:gd name="connsiteY3" fmla="*/ 64238 h 104300"/>
              <a:gd name="connsiteX0" fmla="*/ 0 w 4921864"/>
              <a:gd name="connsiteY0" fmla="*/ 48739 h 112636"/>
              <a:gd name="connsiteX1" fmla="*/ 2295309 w 4921864"/>
              <a:gd name="connsiteY1" fmla="*/ 80734 h 112636"/>
              <a:gd name="connsiteX2" fmla="*/ 3779776 w 4921864"/>
              <a:gd name="connsiteY2" fmla="*/ 2725 h 112636"/>
              <a:gd name="connsiteX3" fmla="*/ 4921864 w 4921864"/>
              <a:gd name="connsiteY3" fmla="*/ 64870 h 112636"/>
              <a:gd name="connsiteX0" fmla="*/ 0 w 4921864"/>
              <a:gd name="connsiteY0" fmla="*/ 46348 h 110245"/>
              <a:gd name="connsiteX1" fmla="*/ 2295309 w 4921864"/>
              <a:gd name="connsiteY1" fmla="*/ 78343 h 110245"/>
              <a:gd name="connsiteX2" fmla="*/ 3779776 w 4921864"/>
              <a:gd name="connsiteY2" fmla="*/ 334 h 110245"/>
              <a:gd name="connsiteX3" fmla="*/ 4921864 w 4921864"/>
              <a:gd name="connsiteY3" fmla="*/ 62479 h 110245"/>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21864"/>
              <a:gd name="connsiteY0" fmla="*/ 46017 h 109914"/>
              <a:gd name="connsiteX1" fmla="*/ 2295309 w 4921864"/>
              <a:gd name="connsiteY1" fmla="*/ 78012 h 109914"/>
              <a:gd name="connsiteX2" fmla="*/ 3779776 w 4921864"/>
              <a:gd name="connsiteY2" fmla="*/ 3 h 109914"/>
              <a:gd name="connsiteX3" fmla="*/ 4921864 w 4921864"/>
              <a:gd name="connsiteY3" fmla="*/ 62148 h 109914"/>
              <a:gd name="connsiteX0" fmla="*/ 0 w 4917101"/>
              <a:gd name="connsiteY0" fmla="*/ 50417 h 114314"/>
              <a:gd name="connsiteX1" fmla="*/ 2295309 w 4917101"/>
              <a:gd name="connsiteY1" fmla="*/ 82412 h 114314"/>
              <a:gd name="connsiteX2" fmla="*/ 3779776 w 4917101"/>
              <a:gd name="connsiteY2" fmla="*/ 4403 h 114314"/>
              <a:gd name="connsiteX3" fmla="*/ 4917101 w 4917101"/>
              <a:gd name="connsiteY3" fmla="*/ 47498 h 114314"/>
              <a:gd name="connsiteX0" fmla="*/ 0 w 4917101"/>
              <a:gd name="connsiteY0" fmla="*/ 50417 h 114314"/>
              <a:gd name="connsiteX1" fmla="*/ 2295309 w 4917101"/>
              <a:gd name="connsiteY1" fmla="*/ 82412 h 114314"/>
              <a:gd name="connsiteX2" fmla="*/ 3779776 w 4917101"/>
              <a:gd name="connsiteY2" fmla="*/ 4403 h 114314"/>
              <a:gd name="connsiteX3" fmla="*/ 4917101 w 4917101"/>
              <a:gd name="connsiteY3" fmla="*/ 47498 h 114314"/>
              <a:gd name="connsiteX0" fmla="*/ 0 w 4917101"/>
              <a:gd name="connsiteY0" fmla="*/ 51600 h 115497"/>
              <a:gd name="connsiteX1" fmla="*/ 2295309 w 4917101"/>
              <a:gd name="connsiteY1" fmla="*/ 83595 h 115497"/>
              <a:gd name="connsiteX2" fmla="*/ 3779776 w 4917101"/>
              <a:gd name="connsiteY2" fmla="*/ 5586 h 115497"/>
              <a:gd name="connsiteX3" fmla="*/ 4917101 w 4917101"/>
              <a:gd name="connsiteY3" fmla="*/ 48681 h 115497"/>
              <a:gd name="connsiteX0" fmla="*/ 0 w 4917101"/>
              <a:gd name="connsiteY0" fmla="*/ 47416 h 111313"/>
              <a:gd name="connsiteX1" fmla="*/ 2295309 w 4917101"/>
              <a:gd name="connsiteY1" fmla="*/ 79411 h 111313"/>
              <a:gd name="connsiteX2" fmla="*/ 3779776 w 4917101"/>
              <a:gd name="connsiteY2" fmla="*/ 1402 h 111313"/>
              <a:gd name="connsiteX3" fmla="*/ 4917101 w 4917101"/>
              <a:gd name="connsiteY3" fmla="*/ 44497 h 111313"/>
            </a:gdLst>
            <a:ahLst/>
            <a:cxnLst>
              <a:cxn ang="0">
                <a:pos x="connsiteX0" y="connsiteY0"/>
              </a:cxn>
              <a:cxn ang="0">
                <a:pos x="connsiteX1" y="connsiteY1"/>
              </a:cxn>
              <a:cxn ang="0">
                <a:pos x="connsiteX2" y="connsiteY2"/>
              </a:cxn>
              <a:cxn ang="0">
                <a:pos x="connsiteX3" y="connsiteY3"/>
              </a:cxn>
            </a:cxnLst>
            <a:rect l="l" t="t" r="r" b="b"/>
            <a:pathLst>
              <a:path w="4917101" h="111313">
                <a:moveTo>
                  <a:pt x="0" y="47416"/>
                </a:moveTo>
                <a:cubicBezTo>
                  <a:pt x="1456967" y="127626"/>
                  <a:pt x="1665346" y="125180"/>
                  <a:pt x="2295309" y="79411"/>
                </a:cubicBezTo>
                <a:cubicBezTo>
                  <a:pt x="2925272" y="33642"/>
                  <a:pt x="3342811" y="7221"/>
                  <a:pt x="3779776" y="1402"/>
                </a:cubicBezTo>
                <a:cubicBezTo>
                  <a:pt x="4216741" y="-4417"/>
                  <a:pt x="4246680" y="7489"/>
                  <a:pt x="4917101" y="44497"/>
                </a:cubicBezTo>
              </a:path>
            </a:pathLst>
          </a:custGeom>
          <a:noFill/>
          <a:ln w="76200" cap="rnd">
            <a:solidFill>
              <a:srgbClr val="8931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527BE95-E737-324E-5225-C64DCA29E00B}"/>
              </a:ext>
            </a:extLst>
          </p:cNvPr>
          <p:cNvPicPr>
            <a:picLocks noChangeAspect="1"/>
          </p:cNvPicPr>
          <p:nvPr userDrawn="1"/>
        </p:nvPicPr>
        <p:blipFill>
          <a:blip r:embed="rId2"/>
          <a:srcRect l="16743" b="38064"/>
          <a:stretch>
            <a:fillRect/>
          </a:stretch>
        </p:blipFill>
        <p:spPr>
          <a:xfrm>
            <a:off x="2041300" y="0"/>
            <a:ext cx="10150699" cy="4247529"/>
          </a:xfrm>
          <a:prstGeom prst="rect">
            <a:avLst/>
          </a:prstGeom>
        </p:spPr>
      </p:pic>
    </p:spTree>
    <p:extLst>
      <p:ext uri="{BB962C8B-B14F-4D97-AF65-F5344CB8AC3E}">
        <p14:creationId xmlns:p14="http://schemas.microsoft.com/office/powerpoint/2010/main" val="3487207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5F286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0E0534-2B87-402B-8E6B-ED38B1F49C01}"/>
              </a:ext>
            </a:extLst>
          </p:cNvPr>
          <p:cNvSpPr txBox="1"/>
          <p:nvPr userDrawn="1"/>
        </p:nvSpPr>
        <p:spPr>
          <a:xfrm>
            <a:off x="2831645" y="2610506"/>
            <a:ext cx="6528711" cy="818494"/>
          </a:xfrm>
          <a:prstGeom prst="rect">
            <a:avLst/>
          </a:prstGeom>
          <a:noFill/>
          <a:ln>
            <a:noFill/>
          </a:ln>
        </p:spPr>
        <p:txBody>
          <a:bodyPr wrap="square" lIns="0" tIns="0" rIns="0" bIns="0" rtlCol="0" anchor="t" anchorCtr="0">
            <a:spAutoFit/>
          </a:bodyPr>
          <a:lstStyle/>
          <a:p>
            <a:pPr algn="ctr" defTabSz="914400" rtl="0" eaLnBrk="1" latinLnBrk="0" hangingPunct="1">
              <a:lnSpc>
                <a:spcPct val="80000"/>
              </a:lnSpc>
              <a:spcBef>
                <a:spcPct val="0"/>
              </a:spcBef>
              <a:buNone/>
              <a:defRPr/>
            </a:pPr>
            <a:r>
              <a:rPr lang="en-GB" sz="6600" b="0" kern="1200" noProof="0">
                <a:solidFill>
                  <a:schemeClr val="bg1"/>
                </a:solidFill>
                <a:latin typeface="+mj-lt"/>
                <a:ea typeface="+mj-ea"/>
                <a:cs typeface="+mj-cs"/>
              </a:rPr>
              <a:t>Thank You</a:t>
            </a:r>
          </a:p>
        </p:txBody>
      </p:sp>
      <p:sp>
        <p:nvSpPr>
          <p:cNvPr id="12" name="Text Placeholder 11">
            <a:extLst>
              <a:ext uri="{FF2B5EF4-FFF2-40B4-BE49-F238E27FC236}">
                <a16:creationId xmlns:a16="http://schemas.microsoft.com/office/drawing/2014/main" id="{6366D640-A2E4-41D1-8AA4-D7BB772CE4A3}"/>
              </a:ext>
            </a:extLst>
          </p:cNvPr>
          <p:cNvSpPr>
            <a:spLocks noGrp="1"/>
          </p:cNvSpPr>
          <p:nvPr>
            <p:ph type="body" sz="quarter" idx="11" hasCustomPrompt="1"/>
          </p:nvPr>
        </p:nvSpPr>
        <p:spPr>
          <a:xfrm>
            <a:off x="3839390" y="3629353"/>
            <a:ext cx="4513221" cy="818494"/>
          </a:xfrm>
        </p:spPr>
        <p:txBody>
          <a:bodyPr anchor="t">
            <a:noAutofit/>
          </a:bodyPr>
          <a:lstStyle>
            <a:lvl1pPr algn="ctr">
              <a:spcAft>
                <a:spcPts val="0"/>
              </a:spcAft>
              <a:defRPr sz="2000" b="1">
                <a:solidFill>
                  <a:schemeClr val="accent1">
                    <a:lumMod val="20000"/>
                    <a:lumOff val="80000"/>
                  </a:schemeClr>
                </a:solidFill>
              </a:defRPr>
            </a:lvl1pPr>
            <a:lvl2pPr marL="0" indent="0" algn="ctr">
              <a:spcAft>
                <a:spcPts val="300"/>
              </a:spcAft>
              <a:buFont typeface="Arial" panose="020B0604020202020204" pitchFamily="34" charset="0"/>
              <a:buChar char="​"/>
              <a:defRPr sz="1400" b="0">
                <a:solidFill>
                  <a:schemeClr val="bg1"/>
                </a:solidFill>
              </a:defRPr>
            </a:lvl2pPr>
            <a:lvl3pPr>
              <a:spcAft>
                <a:spcPts val="300"/>
              </a:spcAft>
              <a:defRPr sz="1400" b="0">
                <a:solidFill>
                  <a:schemeClr val="bg1"/>
                </a:solidFill>
              </a:defRPr>
            </a:lvl3pPr>
            <a:lvl4pPr>
              <a:defRPr>
                <a:solidFill>
                  <a:schemeClr val="bg1"/>
                </a:solidFill>
              </a:defRPr>
            </a:lvl4pPr>
            <a:lvl5pPr>
              <a:defRPr>
                <a:solidFill>
                  <a:schemeClr val="bg1"/>
                </a:solidFill>
              </a:defRPr>
            </a:lvl5pPr>
          </a:lstStyle>
          <a:p>
            <a:pPr lvl="0"/>
            <a:r>
              <a:rPr lang="en-GB" noProof="0"/>
              <a:t>Click to edit contact information</a:t>
            </a:r>
          </a:p>
        </p:txBody>
      </p:sp>
      <p:grpSp>
        <p:nvGrpSpPr>
          <p:cNvPr id="2" name="Group 1">
            <a:extLst>
              <a:ext uri="{FF2B5EF4-FFF2-40B4-BE49-F238E27FC236}">
                <a16:creationId xmlns:a16="http://schemas.microsoft.com/office/drawing/2014/main" id="{5C31CD10-D3C6-9AC6-9CAB-E40F1A1B4E81}"/>
              </a:ext>
            </a:extLst>
          </p:cNvPr>
          <p:cNvGrpSpPr/>
          <p:nvPr userDrawn="1"/>
        </p:nvGrpSpPr>
        <p:grpSpPr>
          <a:xfrm>
            <a:off x="9340232" y="5468747"/>
            <a:ext cx="2534437" cy="1122297"/>
            <a:chOff x="8228259" y="3741115"/>
            <a:chExt cx="1543531" cy="683505"/>
          </a:xfrm>
        </p:grpSpPr>
        <p:sp>
          <p:nvSpPr>
            <p:cNvPr id="3" name="Rectangle 2">
              <a:extLst>
                <a:ext uri="{FF2B5EF4-FFF2-40B4-BE49-F238E27FC236}">
                  <a16:creationId xmlns:a16="http://schemas.microsoft.com/office/drawing/2014/main" id="{567D4857-0B39-B0E4-950D-F969071E80A8}"/>
                </a:ext>
              </a:extLst>
            </p:cNvPr>
            <p:cNvSpPr/>
            <p:nvPr userDrawn="1"/>
          </p:nvSpPr>
          <p:spPr>
            <a:xfrm rot="5400000">
              <a:off x="8658272" y="3311102"/>
              <a:ext cx="683505" cy="154353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GB" sz="1600" b="1" baseline="0" noProof="0">
                <a:solidFill>
                  <a:schemeClr val="tx1"/>
                </a:solidFill>
              </a:endParaRPr>
            </a:p>
          </p:txBody>
        </p:sp>
        <p:grpSp>
          <p:nvGrpSpPr>
            <p:cNvPr id="5" name="Group 4">
              <a:extLst>
                <a:ext uri="{FF2B5EF4-FFF2-40B4-BE49-F238E27FC236}">
                  <a16:creationId xmlns:a16="http://schemas.microsoft.com/office/drawing/2014/main" id="{4FE658D1-2FF7-2D1D-CADA-CDBF601C2F04}"/>
                </a:ext>
              </a:extLst>
            </p:cNvPr>
            <p:cNvGrpSpPr/>
            <p:nvPr userDrawn="1"/>
          </p:nvGrpSpPr>
          <p:grpSpPr>
            <a:xfrm>
              <a:off x="8375904" y="3885090"/>
              <a:ext cx="1251909" cy="395552"/>
              <a:chOff x="10796693" y="6408438"/>
              <a:chExt cx="1251909" cy="395552"/>
            </a:xfrm>
          </p:grpSpPr>
          <p:sp>
            <p:nvSpPr>
              <p:cNvPr id="6" name="Freeform: Shape 5">
                <a:extLst>
                  <a:ext uri="{FF2B5EF4-FFF2-40B4-BE49-F238E27FC236}">
                    <a16:creationId xmlns:a16="http://schemas.microsoft.com/office/drawing/2014/main" id="{D1EE6BE2-E55D-77D3-B7D6-0A6F7388F28C}"/>
                  </a:ext>
                </a:extLst>
              </p:cNvPr>
              <p:cNvSpPr/>
              <p:nvPr/>
            </p:nvSpPr>
            <p:spPr>
              <a:xfrm>
                <a:off x="11194027" y="6598938"/>
                <a:ext cx="831478" cy="120044"/>
              </a:xfrm>
              <a:custGeom>
                <a:avLst/>
                <a:gdLst>
                  <a:gd name="connsiteX0" fmla="*/ 138748 w 831478"/>
                  <a:gd name="connsiteY0" fmla="*/ 31820 h 120044"/>
                  <a:gd name="connsiteX1" fmla="*/ 98618 w 831478"/>
                  <a:gd name="connsiteY1" fmla="*/ 75940 h 120044"/>
                  <a:gd name="connsiteX2" fmla="*/ 137541 w 831478"/>
                  <a:gd name="connsiteY2" fmla="*/ 119713 h 120044"/>
                  <a:gd name="connsiteX3" fmla="*/ 177509 w 831478"/>
                  <a:gd name="connsiteY3" fmla="*/ 75940 h 120044"/>
                  <a:gd name="connsiteX4" fmla="*/ 138748 w 831478"/>
                  <a:gd name="connsiteY4" fmla="*/ 31820 h 120044"/>
                  <a:gd name="connsiteX5" fmla="*/ 138402 w 831478"/>
                  <a:gd name="connsiteY5" fmla="*/ 107421 h 120044"/>
                  <a:gd name="connsiteX6" fmla="*/ 113324 w 831478"/>
                  <a:gd name="connsiteY6" fmla="*/ 75417 h 120044"/>
                  <a:gd name="connsiteX7" fmla="*/ 137887 w 831478"/>
                  <a:gd name="connsiteY7" fmla="*/ 43936 h 120044"/>
                  <a:gd name="connsiteX8" fmla="*/ 162810 w 831478"/>
                  <a:gd name="connsiteY8" fmla="*/ 76109 h 120044"/>
                  <a:gd name="connsiteX9" fmla="*/ 138402 w 831478"/>
                  <a:gd name="connsiteY9" fmla="*/ 107421 h 120044"/>
                  <a:gd name="connsiteX10" fmla="*/ 646352 w 831478"/>
                  <a:gd name="connsiteY10" fmla="*/ 2429 h 120044"/>
                  <a:gd name="connsiteX11" fmla="*/ 637357 w 831478"/>
                  <a:gd name="connsiteY11" fmla="*/ 11431 h 120044"/>
                  <a:gd name="connsiteX12" fmla="*/ 646352 w 831478"/>
                  <a:gd name="connsiteY12" fmla="*/ 20433 h 120044"/>
                  <a:gd name="connsiteX13" fmla="*/ 655346 w 831478"/>
                  <a:gd name="connsiteY13" fmla="*/ 11431 h 120044"/>
                  <a:gd name="connsiteX14" fmla="*/ 646352 w 831478"/>
                  <a:gd name="connsiteY14" fmla="*/ 2429 h 120044"/>
                  <a:gd name="connsiteX15" fmla="*/ 57288 w 831478"/>
                  <a:gd name="connsiteY15" fmla="*/ 106214 h 120044"/>
                  <a:gd name="connsiteX16" fmla="*/ 15914 w 831478"/>
                  <a:gd name="connsiteY16" fmla="*/ 59680 h 120044"/>
                  <a:gd name="connsiteX17" fmla="*/ 58495 w 831478"/>
                  <a:gd name="connsiteY17" fmla="*/ 13647 h 120044"/>
                  <a:gd name="connsiteX18" fmla="*/ 86362 w 831478"/>
                  <a:gd name="connsiteY18" fmla="*/ 21442 h 120044"/>
                  <a:gd name="connsiteX19" fmla="*/ 93097 w 831478"/>
                  <a:gd name="connsiteY19" fmla="*/ 10717 h 120044"/>
                  <a:gd name="connsiteX20" fmla="*/ 57634 w 831478"/>
                  <a:gd name="connsiteY20" fmla="*/ 0 h 120044"/>
                  <a:gd name="connsiteX21" fmla="*/ 0 w 831478"/>
                  <a:gd name="connsiteY21" fmla="*/ 61056 h 120044"/>
                  <a:gd name="connsiteX22" fmla="*/ 55381 w 831478"/>
                  <a:gd name="connsiteY22" fmla="*/ 120044 h 120044"/>
                  <a:gd name="connsiteX23" fmla="*/ 94128 w 831478"/>
                  <a:gd name="connsiteY23" fmla="*/ 107951 h 120044"/>
                  <a:gd name="connsiteX24" fmla="*/ 87393 w 831478"/>
                  <a:gd name="connsiteY24" fmla="*/ 97227 h 120044"/>
                  <a:gd name="connsiteX25" fmla="*/ 57288 w 831478"/>
                  <a:gd name="connsiteY25" fmla="*/ 106214 h 120044"/>
                  <a:gd name="connsiteX26" fmla="*/ 709683 w 831478"/>
                  <a:gd name="connsiteY26" fmla="*/ 31820 h 120044"/>
                  <a:gd name="connsiteX27" fmla="*/ 669560 w 831478"/>
                  <a:gd name="connsiteY27" fmla="*/ 75940 h 120044"/>
                  <a:gd name="connsiteX28" fmla="*/ 708475 w 831478"/>
                  <a:gd name="connsiteY28" fmla="*/ 119713 h 120044"/>
                  <a:gd name="connsiteX29" fmla="*/ 748436 w 831478"/>
                  <a:gd name="connsiteY29" fmla="*/ 75940 h 120044"/>
                  <a:gd name="connsiteX30" fmla="*/ 709683 w 831478"/>
                  <a:gd name="connsiteY30" fmla="*/ 31820 h 120044"/>
                  <a:gd name="connsiteX31" fmla="*/ 709344 w 831478"/>
                  <a:gd name="connsiteY31" fmla="*/ 107421 h 120044"/>
                  <a:gd name="connsiteX32" fmla="*/ 684274 w 831478"/>
                  <a:gd name="connsiteY32" fmla="*/ 75417 h 120044"/>
                  <a:gd name="connsiteX33" fmla="*/ 708843 w 831478"/>
                  <a:gd name="connsiteY33" fmla="*/ 43936 h 120044"/>
                  <a:gd name="connsiteX34" fmla="*/ 733759 w 831478"/>
                  <a:gd name="connsiteY34" fmla="*/ 76109 h 120044"/>
                  <a:gd name="connsiteX35" fmla="*/ 709344 w 831478"/>
                  <a:gd name="connsiteY35" fmla="*/ 107421 h 120044"/>
                  <a:gd name="connsiteX36" fmla="*/ 803133 w 831478"/>
                  <a:gd name="connsiteY36" fmla="*/ 31820 h 120044"/>
                  <a:gd name="connsiteX37" fmla="*/ 776988 w 831478"/>
                  <a:gd name="connsiteY37" fmla="*/ 40299 h 120044"/>
                  <a:gd name="connsiteX38" fmla="*/ 776988 w 831478"/>
                  <a:gd name="connsiteY38" fmla="*/ 34058 h 120044"/>
                  <a:gd name="connsiteX39" fmla="*/ 763864 w 831478"/>
                  <a:gd name="connsiteY39" fmla="*/ 34058 h 120044"/>
                  <a:gd name="connsiteX40" fmla="*/ 763864 w 831478"/>
                  <a:gd name="connsiteY40" fmla="*/ 117800 h 120044"/>
                  <a:gd name="connsiteX41" fmla="*/ 778549 w 831478"/>
                  <a:gd name="connsiteY41" fmla="*/ 117800 h 120044"/>
                  <a:gd name="connsiteX42" fmla="*/ 778549 w 831478"/>
                  <a:gd name="connsiteY42" fmla="*/ 51554 h 120044"/>
                  <a:gd name="connsiteX43" fmla="*/ 800542 w 831478"/>
                  <a:gd name="connsiteY43" fmla="*/ 44274 h 120044"/>
                  <a:gd name="connsiteX44" fmla="*/ 812297 w 831478"/>
                  <a:gd name="connsiteY44" fmla="*/ 48433 h 120044"/>
                  <a:gd name="connsiteX45" fmla="*/ 816802 w 831478"/>
                  <a:gd name="connsiteY45" fmla="*/ 70228 h 120044"/>
                  <a:gd name="connsiteX46" fmla="*/ 816802 w 831478"/>
                  <a:gd name="connsiteY46" fmla="*/ 117800 h 120044"/>
                  <a:gd name="connsiteX47" fmla="*/ 831479 w 831478"/>
                  <a:gd name="connsiteY47" fmla="*/ 117800 h 120044"/>
                  <a:gd name="connsiteX48" fmla="*/ 831479 w 831478"/>
                  <a:gd name="connsiteY48" fmla="*/ 69190 h 120044"/>
                  <a:gd name="connsiteX49" fmla="*/ 823183 w 831478"/>
                  <a:gd name="connsiteY49" fmla="*/ 39078 h 120044"/>
                  <a:gd name="connsiteX50" fmla="*/ 803133 w 831478"/>
                  <a:gd name="connsiteY50" fmla="*/ 31820 h 120044"/>
                  <a:gd name="connsiteX51" fmla="*/ 278880 w 831478"/>
                  <a:gd name="connsiteY51" fmla="*/ 31820 h 120044"/>
                  <a:gd name="connsiteX52" fmla="*/ 249812 w 831478"/>
                  <a:gd name="connsiteY52" fmla="*/ 41514 h 120044"/>
                  <a:gd name="connsiteX53" fmla="*/ 229217 w 831478"/>
                  <a:gd name="connsiteY53" fmla="*/ 31820 h 120044"/>
                  <a:gd name="connsiteX54" fmla="*/ 203610 w 831478"/>
                  <a:gd name="connsiteY54" fmla="*/ 40299 h 120044"/>
                  <a:gd name="connsiteX55" fmla="*/ 203610 w 831478"/>
                  <a:gd name="connsiteY55" fmla="*/ 34058 h 120044"/>
                  <a:gd name="connsiteX56" fmla="*/ 190456 w 831478"/>
                  <a:gd name="connsiteY56" fmla="*/ 34058 h 120044"/>
                  <a:gd name="connsiteX57" fmla="*/ 190456 w 831478"/>
                  <a:gd name="connsiteY57" fmla="*/ 117800 h 120044"/>
                  <a:gd name="connsiteX58" fmla="*/ 205163 w 831478"/>
                  <a:gd name="connsiteY58" fmla="*/ 117800 h 120044"/>
                  <a:gd name="connsiteX59" fmla="*/ 205163 w 831478"/>
                  <a:gd name="connsiteY59" fmla="*/ 51193 h 120044"/>
                  <a:gd name="connsiteX60" fmla="*/ 226619 w 831478"/>
                  <a:gd name="connsiteY60" fmla="*/ 44274 h 120044"/>
                  <a:gd name="connsiteX61" fmla="*/ 237520 w 831478"/>
                  <a:gd name="connsiteY61" fmla="*/ 48094 h 120044"/>
                  <a:gd name="connsiteX62" fmla="*/ 241679 w 831478"/>
                  <a:gd name="connsiteY62" fmla="*/ 71442 h 120044"/>
                  <a:gd name="connsiteX63" fmla="*/ 241679 w 831478"/>
                  <a:gd name="connsiteY63" fmla="*/ 117807 h 120044"/>
                  <a:gd name="connsiteX64" fmla="*/ 256216 w 831478"/>
                  <a:gd name="connsiteY64" fmla="*/ 117807 h 120044"/>
                  <a:gd name="connsiteX65" fmla="*/ 256216 w 831478"/>
                  <a:gd name="connsiteY65" fmla="*/ 70927 h 120044"/>
                  <a:gd name="connsiteX66" fmla="*/ 254810 w 831478"/>
                  <a:gd name="connsiteY66" fmla="*/ 51370 h 120044"/>
                  <a:gd name="connsiteX67" fmla="*/ 276951 w 831478"/>
                  <a:gd name="connsiteY67" fmla="*/ 44282 h 120044"/>
                  <a:gd name="connsiteX68" fmla="*/ 288397 w 831478"/>
                  <a:gd name="connsiteY68" fmla="*/ 48610 h 120044"/>
                  <a:gd name="connsiteX69" fmla="*/ 292548 w 831478"/>
                  <a:gd name="connsiteY69" fmla="*/ 68851 h 120044"/>
                  <a:gd name="connsiteX70" fmla="*/ 292548 w 831478"/>
                  <a:gd name="connsiteY70" fmla="*/ 117807 h 120044"/>
                  <a:gd name="connsiteX71" fmla="*/ 307255 w 831478"/>
                  <a:gd name="connsiteY71" fmla="*/ 117807 h 120044"/>
                  <a:gd name="connsiteX72" fmla="*/ 307255 w 831478"/>
                  <a:gd name="connsiteY72" fmla="*/ 69197 h 120044"/>
                  <a:gd name="connsiteX73" fmla="*/ 298937 w 831478"/>
                  <a:gd name="connsiteY73" fmla="*/ 39085 h 120044"/>
                  <a:gd name="connsiteX74" fmla="*/ 278880 w 831478"/>
                  <a:gd name="connsiteY74" fmla="*/ 31820 h 120044"/>
                  <a:gd name="connsiteX75" fmla="*/ 458611 w 831478"/>
                  <a:gd name="connsiteY75" fmla="*/ 117800 h 120044"/>
                  <a:gd name="connsiteX76" fmla="*/ 473318 w 831478"/>
                  <a:gd name="connsiteY76" fmla="*/ 117800 h 120044"/>
                  <a:gd name="connsiteX77" fmla="*/ 473318 w 831478"/>
                  <a:gd name="connsiteY77" fmla="*/ 34058 h 120044"/>
                  <a:gd name="connsiteX78" fmla="*/ 458611 w 831478"/>
                  <a:gd name="connsiteY78" fmla="*/ 34058 h 120044"/>
                  <a:gd name="connsiteX79" fmla="*/ 458611 w 831478"/>
                  <a:gd name="connsiteY79" fmla="*/ 117800 h 120044"/>
                  <a:gd name="connsiteX80" fmla="*/ 465876 w 831478"/>
                  <a:gd name="connsiteY80" fmla="*/ 2429 h 120044"/>
                  <a:gd name="connsiteX81" fmla="*/ 456867 w 831478"/>
                  <a:gd name="connsiteY81" fmla="*/ 11431 h 120044"/>
                  <a:gd name="connsiteX82" fmla="*/ 465876 w 831478"/>
                  <a:gd name="connsiteY82" fmla="*/ 20433 h 120044"/>
                  <a:gd name="connsiteX83" fmla="*/ 474878 w 831478"/>
                  <a:gd name="connsiteY83" fmla="*/ 11431 h 120044"/>
                  <a:gd name="connsiteX84" fmla="*/ 465876 w 831478"/>
                  <a:gd name="connsiteY84" fmla="*/ 2429 h 120044"/>
                  <a:gd name="connsiteX85" fmla="*/ 411717 w 831478"/>
                  <a:gd name="connsiteY85" fmla="*/ 31820 h 120044"/>
                  <a:gd name="connsiteX86" fmla="*/ 382650 w 831478"/>
                  <a:gd name="connsiteY86" fmla="*/ 41514 h 120044"/>
                  <a:gd name="connsiteX87" fmla="*/ 362077 w 831478"/>
                  <a:gd name="connsiteY87" fmla="*/ 31820 h 120044"/>
                  <a:gd name="connsiteX88" fmla="*/ 336454 w 831478"/>
                  <a:gd name="connsiteY88" fmla="*/ 40299 h 120044"/>
                  <a:gd name="connsiteX89" fmla="*/ 336454 w 831478"/>
                  <a:gd name="connsiteY89" fmla="*/ 34058 h 120044"/>
                  <a:gd name="connsiteX90" fmla="*/ 323301 w 831478"/>
                  <a:gd name="connsiteY90" fmla="*/ 34058 h 120044"/>
                  <a:gd name="connsiteX91" fmla="*/ 323301 w 831478"/>
                  <a:gd name="connsiteY91" fmla="*/ 117800 h 120044"/>
                  <a:gd name="connsiteX92" fmla="*/ 338007 w 831478"/>
                  <a:gd name="connsiteY92" fmla="*/ 117800 h 120044"/>
                  <a:gd name="connsiteX93" fmla="*/ 338007 w 831478"/>
                  <a:gd name="connsiteY93" fmla="*/ 51193 h 120044"/>
                  <a:gd name="connsiteX94" fmla="*/ 359471 w 831478"/>
                  <a:gd name="connsiteY94" fmla="*/ 44274 h 120044"/>
                  <a:gd name="connsiteX95" fmla="*/ 370372 w 831478"/>
                  <a:gd name="connsiteY95" fmla="*/ 48094 h 120044"/>
                  <a:gd name="connsiteX96" fmla="*/ 374531 w 831478"/>
                  <a:gd name="connsiteY96" fmla="*/ 71442 h 120044"/>
                  <a:gd name="connsiteX97" fmla="*/ 374531 w 831478"/>
                  <a:gd name="connsiteY97" fmla="*/ 117807 h 120044"/>
                  <a:gd name="connsiteX98" fmla="*/ 389068 w 831478"/>
                  <a:gd name="connsiteY98" fmla="*/ 117807 h 120044"/>
                  <a:gd name="connsiteX99" fmla="*/ 389068 w 831478"/>
                  <a:gd name="connsiteY99" fmla="*/ 70927 h 120044"/>
                  <a:gd name="connsiteX100" fmla="*/ 387677 w 831478"/>
                  <a:gd name="connsiteY100" fmla="*/ 51370 h 120044"/>
                  <a:gd name="connsiteX101" fmla="*/ 409825 w 831478"/>
                  <a:gd name="connsiteY101" fmla="*/ 44282 h 120044"/>
                  <a:gd name="connsiteX102" fmla="*/ 421256 w 831478"/>
                  <a:gd name="connsiteY102" fmla="*/ 48610 h 120044"/>
                  <a:gd name="connsiteX103" fmla="*/ 425393 w 831478"/>
                  <a:gd name="connsiteY103" fmla="*/ 68851 h 120044"/>
                  <a:gd name="connsiteX104" fmla="*/ 425393 w 831478"/>
                  <a:gd name="connsiteY104" fmla="*/ 117807 h 120044"/>
                  <a:gd name="connsiteX105" fmla="*/ 440114 w 831478"/>
                  <a:gd name="connsiteY105" fmla="*/ 117807 h 120044"/>
                  <a:gd name="connsiteX106" fmla="*/ 440114 w 831478"/>
                  <a:gd name="connsiteY106" fmla="*/ 69197 h 120044"/>
                  <a:gd name="connsiteX107" fmla="*/ 431804 w 831478"/>
                  <a:gd name="connsiteY107" fmla="*/ 39085 h 120044"/>
                  <a:gd name="connsiteX108" fmla="*/ 411717 w 831478"/>
                  <a:gd name="connsiteY108" fmla="*/ 31820 h 120044"/>
                  <a:gd name="connsiteX109" fmla="*/ 507398 w 831478"/>
                  <a:gd name="connsiteY109" fmla="*/ 54653 h 120044"/>
                  <a:gd name="connsiteX110" fmla="*/ 522789 w 831478"/>
                  <a:gd name="connsiteY110" fmla="*/ 43406 h 120044"/>
                  <a:gd name="connsiteX111" fmla="*/ 542699 w 831478"/>
                  <a:gd name="connsiteY111" fmla="*/ 49117 h 120044"/>
                  <a:gd name="connsiteX112" fmla="*/ 548212 w 831478"/>
                  <a:gd name="connsiteY112" fmla="*/ 39262 h 120044"/>
                  <a:gd name="connsiteX113" fmla="*/ 521744 w 831478"/>
                  <a:gd name="connsiteY113" fmla="*/ 31813 h 120044"/>
                  <a:gd name="connsiteX114" fmla="*/ 492514 w 831478"/>
                  <a:gd name="connsiteY114" fmla="*/ 55507 h 120044"/>
                  <a:gd name="connsiteX115" fmla="*/ 533844 w 831478"/>
                  <a:gd name="connsiteY115" fmla="*/ 95482 h 120044"/>
                  <a:gd name="connsiteX116" fmla="*/ 517754 w 831478"/>
                  <a:gd name="connsiteY116" fmla="*/ 107951 h 120044"/>
                  <a:gd name="connsiteX117" fmla="*/ 495444 w 831478"/>
                  <a:gd name="connsiteY117" fmla="*/ 101547 h 120044"/>
                  <a:gd name="connsiteX118" fmla="*/ 489894 w 831478"/>
                  <a:gd name="connsiteY118" fmla="*/ 111756 h 120044"/>
                  <a:gd name="connsiteX119" fmla="*/ 518615 w 831478"/>
                  <a:gd name="connsiteY119" fmla="*/ 120044 h 120044"/>
                  <a:gd name="connsiteX120" fmla="*/ 549265 w 831478"/>
                  <a:gd name="connsiteY120" fmla="*/ 94452 h 120044"/>
                  <a:gd name="connsiteX121" fmla="*/ 507398 w 831478"/>
                  <a:gd name="connsiteY121" fmla="*/ 54653 h 120044"/>
                  <a:gd name="connsiteX122" fmla="*/ 639101 w 831478"/>
                  <a:gd name="connsiteY122" fmla="*/ 117800 h 120044"/>
                  <a:gd name="connsiteX123" fmla="*/ 653808 w 831478"/>
                  <a:gd name="connsiteY123" fmla="*/ 117800 h 120044"/>
                  <a:gd name="connsiteX124" fmla="*/ 653808 w 831478"/>
                  <a:gd name="connsiteY124" fmla="*/ 34058 h 120044"/>
                  <a:gd name="connsiteX125" fmla="*/ 639101 w 831478"/>
                  <a:gd name="connsiteY125" fmla="*/ 34058 h 120044"/>
                  <a:gd name="connsiteX126" fmla="*/ 639101 w 831478"/>
                  <a:gd name="connsiteY126" fmla="*/ 117800 h 120044"/>
                  <a:gd name="connsiteX127" fmla="*/ 578707 w 831478"/>
                  <a:gd name="connsiteY127" fmla="*/ 54653 h 120044"/>
                  <a:gd name="connsiteX128" fmla="*/ 594106 w 831478"/>
                  <a:gd name="connsiteY128" fmla="*/ 43406 h 120044"/>
                  <a:gd name="connsiteX129" fmla="*/ 614016 w 831478"/>
                  <a:gd name="connsiteY129" fmla="*/ 49117 h 120044"/>
                  <a:gd name="connsiteX130" fmla="*/ 619537 w 831478"/>
                  <a:gd name="connsiteY130" fmla="*/ 39262 h 120044"/>
                  <a:gd name="connsiteX131" fmla="*/ 593083 w 831478"/>
                  <a:gd name="connsiteY131" fmla="*/ 31813 h 120044"/>
                  <a:gd name="connsiteX132" fmla="*/ 563832 w 831478"/>
                  <a:gd name="connsiteY132" fmla="*/ 55507 h 120044"/>
                  <a:gd name="connsiteX133" fmla="*/ 605154 w 831478"/>
                  <a:gd name="connsiteY133" fmla="*/ 95482 h 120044"/>
                  <a:gd name="connsiteX134" fmla="*/ 589079 w 831478"/>
                  <a:gd name="connsiteY134" fmla="*/ 107951 h 120044"/>
                  <a:gd name="connsiteX135" fmla="*/ 566769 w 831478"/>
                  <a:gd name="connsiteY135" fmla="*/ 101547 h 120044"/>
                  <a:gd name="connsiteX136" fmla="*/ 561219 w 831478"/>
                  <a:gd name="connsiteY136" fmla="*/ 111756 h 120044"/>
                  <a:gd name="connsiteX137" fmla="*/ 589954 w 831478"/>
                  <a:gd name="connsiteY137" fmla="*/ 120044 h 120044"/>
                  <a:gd name="connsiteX138" fmla="*/ 620560 w 831478"/>
                  <a:gd name="connsiteY138" fmla="*/ 94452 h 120044"/>
                  <a:gd name="connsiteX139" fmla="*/ 578707 w 831478"/>
                  <a:gd name="connsiteY139" fmla="*/ 54653 h 1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1478" h="120044">
                    <a:moveTo>
                      <a:pt x="138748" y="31820"/>
                    </a:moveTo>
                    <a:cubicBezTo>
                      <a:pt x="114355" y="31820"/>
                      <a:pt x="98618" y="49633"/>
                      <a:pt x="98618" y="75940"/>
                    </a:cubicBezTo>
                    <a:cubicBezTo>
                      <a:pt x="98618" y="102408"/>
                      <a:pt x="114185" y="119713"/>
                      <a:pt x="137541" y="119713"/>
                    </a:cubicBezTo>
                    <a:cubicBezTo>
                      <a:pt x="161757" y="119713"/>
                      <a:pt x="177509" y="102232"/>
                      <a:pt x="177509" y="75940"/>
                    </a:cubicBezTo>
                    <a:cubicBezTo>
                      <a:pt x="177509" y="49117"/>
                      <a:pt x="162110" y="31820"/>
                      <a:pt x="138748" y="31820"/>
                    </a:cubicBezTo>
                    <a:moveTo>
                      <a:pt x="138402" y="107421"/>
                    </a:moveTo>
                    <a:cubicBezTo>
                      <a:pt x="124063" y="107421"/>
                      <a:pt x="113324" y="94628"/>
                      <a:pt x="113324" y="75417"/>
                    </a:cubicBezTo>
                    <a:cubicBezTo>
                      <a:pt x="113324" y="56566"/>
                      <a:pt x="122834" y="43936"/>
                      <a:pt x="137887" y="43936"/>
                    </a:cubicBezTo>
                    <a:cubicBezTo>
                      <a:pt x="152247" y="43936"/>
                      <a:pt x="162810" y="56905"/>
                      <a:pt x="162810" y="76109"/>
                    </a:cubicBezTo>
                    <a:cubicBezTo>
                      <a:pt x="162810" y="95151"/>
                      <a:pt x="153984" y="107421"/>
                      <a:pt x="138402" y="107421"/>
                    </a:cubicBezTo>
                    <a:moveTo>
                      <a:pt x="646352" y="2429"/>
                    </a:moveTo>
                    <a:cubicBezTo>
                      <a:pt x="641324" y="2429"/>
                      <a:pt x="637357" y="6418"/>
                      <a:pt x="637357" y="11431"/>
                    </a:cubicBezTo>
                    <a:cubicBezTo>
                      <a:pt x="637357" y="16444"/>
                      <a:pt x="641324" y="20433"/>
                      <a:pt x="646352" y="20433"/>
                    </a:cubicBezTo>
                    <a:cubicBezTo>
                      <a:pt x="651364" y="20433"/>
                      <a:pt x="655346" y="16451"/>
                      <a:pt x="655346" y="11431"/>
                    </a:cubicBezTo>
                    <a:cubicBezTo>
                      <a:pt x="655346" y="6411"/>
                      <a:pt x="651364" y="2429"/>
                      <a:pt x="646352" y="2429"/>
                    </a:cubicBezTo>
                    <a:moveTo>
                      <a:pt x="57288" y="106214"/>
                    </a:moveTo>
                    <a:cubicBezTo>
                      <a:pt x="31842" y="106214"/>
                      <a:pt x="15914" y="87871"/>
                      <a:pt x="15914" y="59680"/>
                    </a:cubicBezTo>
                    <a:cubicBezTo>
                      <a:pt x="15914" y="30782"/>
                      <a:pt x="34956" y="13647"/>
                      <a:pt x="58495" y="13647"/>
                    </a:cubicBezTo>
                    <a:cubicBezTo>
                      <a:pt x="74755" y="13647"/>
                      <a:pt x="84964" y="20573"/>
                      <a:pt x="86362" y="21442"/>
                    </a:cubicBezTo>
                    <a:lnTo>
                      <a:pt x="93097" y="10717"/>
                    </a:lnTo>
                    <a:cubicBezTo>
                      <a:pt x="91713" y="9333"/>
                      <a:pt x="80474" y="0"/>
                      <a:pt x="57634" y="0"/>
                    </a:cubicBezTo>
                    <a:cubicBezTo>
                      <a:pt x="25792" y="0"/>
                      <a:pt x="0" y="22479"/>
                      <a:pt x="0" y="61056"/>
                    </a:cubicBezTo>
                    <a:cubicBezTo>
                      <a:pt x="0" y="98250"/>
                      <a:pt x="24401" y="120044"/>
                      <a:pt x="55381" y="120044"/>
                    </a:cubicBezTo>
                    <a:cubicBezTo>
                      <a:pt x="78744" y="120044"/>
                      <a:pt x="92921" y="109327"/>
                      <a:pt x="94128" y="107951"/>
                    </a:cubicBezTo>
                    <a:lnTo>
                      <a:pt x="87393" y="97227"/>
                    </a:lnTo>
                    <a:cubicBezTo>
                      <a:pt x="86171" y="97911"/>
                      <a:pt x="73893" y="106214"/>
                      <a:pt x="57288" y="106214"/>
                    </a:cubicBezTo>
                    <a:moveTo>
                      <a:pt x="709683" y="31820"/>
                    </a:moveTo>
                    <a:cubicBezTo>
                      <a:pt x="685304" y="31820"/>
                      <a:pt x="669560" y="49633"/>
                      <a:pt x="669560" y="75940"/>
                    </a:cubicBezTo>
                    <a:cubicBezTo>
                      <a:pt x="669560" y="102408"/>
                      <a:pt x="685127" y="119713"/>
                      <a:pt x="708475" y="119713"/>
                    </a:cubicBezTo>
                    <a:cubicBezTo>
                      <a:pt x="732699" y="119713"/>
                      <a:pt x="748436" y="102232"/>
                      <a:pt x="748436" y="75940"/>
                    </a:cubicBezTo>
                    <a:cubicBezTo>
                      <a:pt x="748436" y="49117"/>
                      <a:pt x="733060" y="31820"/>
                      <a:pt x="709683" y="31820"/>
                    </a:cubicBezTo>
                    <a:moveTo>
                      <a:pt x="709344" y="107421"/>
                    </a:moveTo>
                    <a:cubicBezTo>
                      <a:pt x="694983" y="107421"/>
                      <a:pt x="684274" y="94628"/>
                      <a:pt x="684274" y="75417"/>
                    </a:cubicBezTo>
                    <a:cubicBezTo>
                      <a:pt x="684274" y="56566"/>
                      <a:pt x="693776" y="43936"/>
                      <a:pt x="708843" y="43936"/>
                    </a:cubicBezTo>
                    <a:cubicBezTo>
                      <a:pt x="723189" y="43936"/>
                      <a:pt x="733759" y="56905"/>
                      <a:pt x="733759" y="76109"/>
                    </a:cubicBezTo>
                    <a:cubicBezTo>
                      <a:pt x="733752" y="95151"/>
                      <a:pt x="724919" y="107421"/>
                      <a:pt x="709344" y="107421"/>
                    </a:cubicBezTo>
                    <a:moveTo>
                      <a:pt x="803133" y="31820"/>
                    </a:moveTo>
                    <a:cubicBezTo>
                      <a:pt x="788934" y="31820"/>
                      <a:pt x="778394" y="39438"/>
                      <a:pt x="776988" y="40299"/>
                    </a:cubicBezTo>
                    <a:lnTo>
                      <a:pt x="776988" y="34058"/>
                    </a:lnTo>
                    <a:lnTo>
                      <a:pt x="763864" y="34058"/>
                    </a:lnTo>
                    <a:lnTo>
                      <a:pt x="763864" y="117800"/>
                    </a:lnTo>
                    <a:lnTo>
                      <a:pt x="778549" y="117800"/>
                    </a:lnTo>
                    <a:lnTo>
                      <a:pt x="778549" y="51554"/>
                    </a:lnTo>
                    <a:cubicBezTo>
                      <a:pt x="779255" y="51017"/>
                      <a:pt x="789788" y="44274"/>
                      <a:pt x="800542" y="44274"/>
                    </a:cubicBezTo>
                    <a:cubicBezTo>
                      <a:pt x="805717" y="44274"/>
                      <a:pt x="810045" y="46195"/>
                      <a:pt x="812297" y="48433"/>
                    </a:cubicBezTo>
                    <a:cubicBezTo>
                      <a:pt x="816610" y="52746"/>
                      <a:pt x="816802" y="59673"/>
                      <a:pt x="816802" y="70228"/>
                    </a:cubicBezTo>
                    <a:lnTo>
                      <a:pt x="816802" y="117800"/>
                    </a:lnTo>
                    <a:lnTo>
                      <a:pt x="831479" y="117800"/>
                    </a:lnTo>
                    <a:lnTo>
                      <a:pt x="831479" y="69190"/>
                    </a:lnTo>
                    <a:cubicBezTo>
                      <a:pt x="831479" y="55705"/>
                      <a:pt x="831133" y="47034"/>
                      <a:pt x="823183" y="39078"/>
                    </a:cubicBezTo>
                    <a:cubicBezTo>
                      <a:pt x="820600" y="36487"/>
                      <a:pt x="814704" y="31820"/>
                      <a:pt x="803133" y="31820"/>
                    </a:cubicBezTo>
                    <a:moveTo>
                      <a:pt x="278880" y="31820"/>
                    </a:moveTo>
                    <a:cubicBezTo>
                      <a:pt x="266234" y="31820"/>
                      <a:pt x="256731" y="37186"/>
                      <a:pt x="249812" y="41514"/>
                    </a:cubicBezTo>
                    <a:cubicBezTo>
                      <a:pt x="245992" y="36310"/>
                      <a:pt x="239758" y="31820"/>
                      <a:pt x="229217" y="31820"/>
                    </a:cubicBezTo>
                    <a:cubicBezTo>
                      <a:pt x="216064" y="31820"/>
                      <a:pt x="204648" y="39608"/>
                      <a:pt x="203610" y="40299"/>
                    </a:cubicBezTo>
                    <a:lnTo>
                      <a:pt x="203610" y="34058"/>
                    </a:lnTo>
                    <a:lnTo>
                      <a:pt x="190456" y="34058"/>
                    </a:lnTo>
                    <a:lnTo>
                      <a:pt x="190456" y="117800"/>
                    </a:lnTo>
                    <a:lnTo>
                      <a:pt x="205163" y="117800"/>
                    </a:lnTo>
                    <a:lnTo>
                      <a:pt x="205163" y="51193"/>
                    </a:lnTo>
                    <a:cubicBezTo>
                      <a:pt x="206370" y="50516"/>
                      <a:pt x="216402" y="44274"/>
                      <a:pt x="226619" y="44274"/>
                    </a:cubicBezTo>
                    <a:cubicBezTo>
                      <a:pt x="231632" y="44274"/>
                      <a:pt x="235268" y="45835"/>
                      <a:pt x="237520" y="48094"/>
                    </a:cubicBezTo>
                    <a:cubicBezTo>
                      <a:pt x="241848" y="52584"/>
                      <a:pt x="241679" y="60203"/>
                      <a:pt x="241679" y="71442"/>
                    </a:cubicBezTo>
                    <a:lnTo>
                      <a:pt x="241679" y="117807"/>
                    </a:lnTo>
                    <a:lnTo>
                      <a:pt x="256216" y="117807"/>
                    </a:lnTo>
                    <a:lnTo>
                      <a:pt x="256216" y="70927"/>
                    </a:lnTo>
                    <a:cubicBezTo>
                      <a:pt x="256216" y="64170"/>
                      <a:pt x="256216" y="55013"/>
                      <a:pt x="254810" y="51370"/>
                    </a:cubicBezTo>
                    <a:cubicBezTo>
                      <a:pt x="256739" y="50170"/>
                      <a:pt x="266757" y="44282"/>
                      <a:pt x="276951" y="44282"/>
                    </a:cubicBezTo>
                    <a:cubicBezTo>
                      <a:pt x="281986" y="44282"/>
                      <a:pt x="285806" y="45665"/>
                      <a:pt x="288397" y="48610"/>
                    </a:cubicBezTo>
                    <a:cubicBezTo>
                      <a:pt x="292732" y="53291"/>
                      <a:pt x="292548" y="63669"/>
                      <a:pt x="292548" y="68851"/>
                    </a:cubicBezTo>
                    <a:lnTo>
                      <a:pt x="292548" y="117807"/>
                    </a:lnTo>
                    <a:lnTo>
                      <a:pt x="307255" y="117807"/>
                    </a:lnTo>
                    <a:lnTo>
                      <a:pt x="307255" y="69197"/>
                    </a:lnTo>
                    <a:cubicBezTo>
                      <a:pt x="307255" y="55713"/>
                      <a:pt x="306909" y="47042"/>
                      <a:pt x="298937" y="39085"/>
                    </a:cubicBezTo>
                    <a:cubicBezTo>
                      <a:pt x="296346" y="36487"/>
                      <a:pt x="290458" y="31820"/>
                      <a:pt x="278880" y="31820"/>
                    </a:cubicBezTo>
                    <a:moveTo>
                      <a:pt x="458611" y="117800"/>
                    </a:moveTo>
                    <a:lnTo>
                      <a:pt x="473318" y="117800"/>
                    </a:lnTo>
                    <a:lnTo>
                      <a:pt x="473318" y="34058"/>
                    </a:lnTo>
                    <a:lnTo>
                      <a:pt x="458611" y="34058"/>
                    </a:lnTo>
                    <a:lnTo>
                      <a:pt x="458611" y="117800"/>
                    </a:lnTo>
                    <a:close/>
                    <a:moveTo>
                      <a:pt x="465876" y="2429"/>
                    </a:moveTo>
                    <a:cubicBezTo>
                      <a:pt x="460849" y="2429"/>
                      <a:pt x="456867" y="6418"/>
                      <a:pt x="456867" y="11431"/>
                    </a:cubicBezTo>
                    <a:cubicBezTo>
                      <a:pt x="456867" y="16444"/>
                      <a:pt x="460849" y="20433"/>
                      <a:pt x="465876" y="20433"/>
                    </a:cubicBezTo>
                    <a:cubicBezTo>
                      <a:pt x="470889" y="20433"/>
                      <a:pt x="474878" y="16451"/>
                      <a:pt x="474878" y="11431"/>
                    </a:cubicBezTo>
                    <a:cubicBezTo>
                      <a:pt x="474878" y="6411"/>
                      <a:pt x="470889" y="2429"/>
                      <a:pt x="465876" y="2429"/>
                    </a:cubicBezTo>
                    <a:moveTo>
                      <a:pt x="411717" y="31820"/>
                    </a:moveTo>
                    <a:cubicBezTo>
                      <a:pt x="399101" y="31820"/>
                      <a:pt x="389569" y="37186"/>
                      <a:pt x="382650" y="41514"/>
                    </a:cubicBezTo>
                    <a:cubicBezTo>
                      <a:pt x="378852" y="36310"/>
                      <a:pt x="372625" y="31820"/>
                      <a:pt x="362077" y="31820"/>
                    </a:cubicBezTo>
                    <a:cubicBezTo>
                      <a:pt x="348916" y="31820"/>
                      <a:pt x="337492" y="39608"/>
                      <a:pt x="336454" y="40299"/>
                    </a:cubicBezTo>
                    <a:lnTo>
                      <a:pt x="336454" y="34058"/>
                    </a:lnTo>
                    <a:lnTo>
                      <a:pt x="323301" y="34058"/>
                    </a:lnTo>
                    <a:lnTo>
                      <a:pt x="323301" y="117800"/>
                    </a:lnTo>
                    <a:lnTo>
                      <a:pt x="338007" y="117800"/>
                    </a:lnTo>
                    <a:lnTo>
                      <a:pt x="338007" y="51193"/>
                    </a:lnTo>
                    <a:cubicBezTo>
                      <a:pt x="339244" y="50516"/>
                      <a:pt x="349262" y="44274"/>
                      <a:pt x="359471" y="44274"/>
                    </a:cubicBezTo>
                    <a:cubicBezTo>
                      <a:pt x="364498" y="44274"/>
                      <a:pt x="368142" y="45835"/>
                      <a:pt x="370372" y="48094"/>
                    </a:cubicBezTo>
                    <a:cubicBezTo>
                      <a:pt x="374708" y="52584"/>
                      <a:pt x="374531" y="60203"/>
                      <a:pt x="374531" y="71442"/>
                    </a:cubicBezTo>
                    <a:lnTo>
                      <a:pt x="374531" y="117807"/>
                    </a:lnTo>
                    <a:lnTo>
                      <a:pt x="389068" y="117807"/>
                    </a:lnTo>
                    <a:lnTo>
                      <a:pt x="389068" y="70927"/>
                    </a:lnTo>
                    <a:cubicBezTo>
                      <a:pt x="389068" y="64170"/>
                      <a:pt x="389068" y="55013"/>
                      <a:pt x="387677" y="51370"/>
                    </a:cubicBezTo>
                    <a:cubicBezTo>
                      <a:pt x="389576" y="50170"/>
                      <a:pt x="399623" y="44282"/>
                      <a:pt x="409825" y="44282"/>
                    </a:cubicBezTo>
                    <a:cubicBezTo>
                      <a:pt x="414830" y="44282"/>
                      <a:pt x="418643" y="45665"/>
                      <a:pt x="421256" y="48610"/>
                    </a:cubicBezTo>
                    <a:cubicBezTo>
                      <a:pt x="425570" y="53291"/>
                      <a:pt x="425393" y="63669"/>
                      <a:pt x="425393" y="68851"/>
                    </a:cubicBezTo>
                    <a:lnTo>
                      <a:pt x="425393" y="117807"/>
                    </a:lnTo>
                    <a:lnTo>
                      <a:pt x="440114" y="117807"/>
                    </a:lnTo>
                    <a:lnTo>
                      <a:pt x="440114" y="69197"/>
                    </a:lnTo>
                    <a:cubicBezTo>
                      <a:pt x="440114" y="55713"/>
                      <a:pt x="439768" y="47042"/>
                      <a:pt x="431804" y="39085"/>
                    </a:cubicBezTo>
                    <a:cubicBezTo>
                      <a:pt x="429198" y="36487"/>
                      <a:pt x="423317" y="31820"/>
                      <a:pt x="411717" y="31820"/>
                    </a:cubicBezTo>
                    <a:moveTo>
                      <a:pt x="507398" y="54653"/>
                    </a:moveTo>
                    <a:cubicBezTo>
                      <a:pt x="507398" y="48433"/>
                      <a:pt x="512587" y="43406"/>
                      <a:pt x="522789" y="43406"/>
                    </a:cubicBezTo>
                    <a:cubicBezTo>
                      <a:pt x="532991" y="43406"/>
                      <a:pt x="541654" y="48440"/>
                      <a:pt x="542699" y="49117"/>
                    </a:cubicBezTo>
                    <a:lnTo>
                      <a:pt x="548212" y="39262"/>
                    </a:lnTo>
                    <a:cubicBezTo>
                      <a:pt x="547351" y="38555"/>
                      <a:pt x="538018" y="31813"/>
                      <a:pt x="521744" y="31813"/>
                    </a:cubicBezTo>
                    <a:cubicBezTo>
                      <a:pt x="504637" y="31813"/>
                      <a:pt x="492514" y="41330"/>
                      <a:pt x="492514" y="55507"/>
                    </a:cubicBezTo>
                    <a:cubicBezTo>
                      <a:pt x="492514" y="82159"/>
                      <a:pt x="533844" y="78354"/>
                      <a:pt x="533844" y="95482"/>
                    </a:cubicBezTo>
                    <a:cubicBezTo>
                      <a:pt x="533844" y="102938"/>
                      <a:pt x="526771" y="107951"/>
                      <a:pt x="517754" y="107951"/>
                    </a:cubicBezTo>
                    <a:cubicBezTo>
                      <a:pt x="505661" y="107951"/>
                      <a:pt x="497181" y="102585"/>
                      <a:pt x="495444" y="101547"/>
                    </a:cubicBezTo>
                    <a:lnTo>
                      <a:pt x="489894" y="111756"/>
                    </a:lnTo>
                    <a:cubicBezTo>
                      <a:pt x="490961" y="112618"/>
                      <a:pt x="502010" y="120044"/>
                      <a:pt x="518615" y="120044"/>
                    </a:cubicBezTo>
                    <a:cubicBezTo>
                      <a:pt x="535066" y="120044"/>
                      <a:pt x="549265" y="110711"/>
                      <a:pt x="549265" y="94452"/>
                    </a:cubicBezTo>
                    <a:cubicBezTo>
                      <a:pt x="549272" y="67806"/>
                      <a:pt x="507398" y="70750"/>
                      <a:pt x="507398" y="54653"/>
                    </a:cubicBezTo>
                    <a:moveTo>
                      <a:pt x="639101" y="117800"/>
                    </a:moveTo>
                    <a:lnTo>
                      <a:pt x="653808" y="117800"/>
                    </a:lnTo>
                    <a:lnTo>
                      <a:pt x="653808" y="34058"/>
                    </a:lnTo>
                    <a:lnTo>
                      <a:pt x="639101" y="34058"/>
                    </a:lnTo>
                    <a:lnTo>
                      <a:pt x="639101" y="117800"/>
                    </a:lnTo>
                    <a:close/>
                    <a:moveTo>
                      <a:pt x="578707" y="54653"/>
                    </a:moveTo>
                    <a:cubicBezTo>
                      <a:pt x="578707" y="48433"/>
                      <a:pt x="583897" y="43406"/>
                      <a:pt x="594106" y="43406"/>
                    </a:cubicBezTo>
                    <a:cubicBezTo>
                      <a:pt x="604315" y="43406"/>
                      <a:pt x="612964" y="48440"/>
                      <a:pt x="614016" y="49117"/>
                    </a:cubicBezTo>
                    <a:lnTo>
                      <a:pt x="619537" y="39262"/>
                    </a:lnTo>
                    <a:cubicBezTo>
                      <a:pt x="618676" y="38555"/>
                      <a:pt x="609342" y="31813"/>
                      <a:pt x="593083" y="31813"/>
                    </a:cubicBezTo>
                    <a:cubicBezTo>
                      <a:pt x="575947" y="31813"/>
                      <a:pt x="563832" y="41330"/>
                      <a:pt x="563832" y="55507"/>
                    </a:cubicBezTo>
                    <a:cubicBezTo>
                      <a:pt x="563832" y="82159"/>
                      <a:pt x="605154" y="78354"/>
                      <a:pt x="605154" y="95482"/>
                    </a:cubicBezTo>
                    <a:cubicBezTo>
                      <a:pt x="605154" y="102938"/>
                      <a:pt x="598095" y="107951"/>
                      <a:pt x="589079" y="107951"/>
                    </a:cubicBezTo>
                    <a:cubicBezTo>
                      <a:pt x="576978" y="107951"/>
                      <a:pt x="568484" y="102585"/>
                      <a:pt x="566769" y="101547"/>
                    </a:cubicBezTo>
                    <a:lnTo>
                      <a:pt x="561219" y="111756"/>
                    </a:lnTo>
                    <a:cubicBezTo>
                      <a:pt x="562279" y="112618"/>
                      <a:pt x="573334" y="120044"/>
                      <a:pt x="589954" y="120044"/>
                    </a:cubicBezTo>
                    <a:cubicBezTo>
                      <a:pt x="606369" y="120044"/>
                      <a:pt x="620560" y="110711"/>
                      <a:pt x="620560" y="94452"/>
                    </a:cubicBezTo>
                    <a:cubicBezTo>
                      <a:pt x="620567" y="67806"/>
                      <a:pt x="578707" y="70750"/>
                      <a:pt x="578707" y="54653"/>
                    </a:cubicBezTo>
                  </a:path>
                </a:pathLst>
              </a:custGeom>
              <a:solidFill>
                <a:srgbClr val="FFFFFF"/>
              </a:solidFill>
              <a:ln w="7340" cap="flat">
                <a:noFill/>
                <a:prstDash val="solid"/>
                <a:miter/>
              </a:ln>
            </p:spPr>
            <p:txBody>
              <a:bodyPr rtlCol="0" anchor="ctr"/>
              <a:lstStyle/>
              <a:p>
                <a:endParaRPr lang="en-GB" noProof="0"/>
              </a:p>
            </p:txBody>
          </p:sp>
          <p:sp>
            <p:nvSpPr>
              <p:cNvPr id="7" name="Freeform: Shape 6">
                <a:extLst>
                  <a:ext uri="{FF2B5EF4-FFF2-40B4-BE49-F238E27FC236}">
                    <a16:creationId xmlns:a16="http://schemas.microsoft.com/office/drawing/2014/main" id="{11F40643-FF85-99FA-B4B3-12BD31FAFA97}"/>
                  </a:ext>
                </a:extLst>
              </p:cNvPr>
              <p:cNvSpPr/>
              <p:nvPr/>
            </p:nvSpPr>
            <p:spPr>
              <a:xfrm>
                <a:off x="11193879" y="6445410"/>
                <a:ext cx="854723" cy="163545"/>
              </a:xfrm>
              <a:custGeom>
                <a:avLst/>
                <a:gdLst>
                  <a:gd name="connsiteX0" fmla="*/ 56912 w 854723"/>
                  <a:gd name="connsiteY0" fmla="*/ 126463 h 163545"/>
                  <a:gd name="connsiteX1" fmla="*/ 98964 w 854723"/>
                  <a:gd name="connsiteY1" fmla="*/ 112286 h 163545"/>
                  <a:gd name="connsiteX2" fmla="*/ 88880 w 854723"/>
                  <a:gd name="connsiteY2" fmla="*/ 96049 h 163545"/>
                  <a:gd name="connsiteX3" fmla="*/ 59813 w 854723"/>
                  <a:gd name="connsiteY3" fmla="*/ 105456 h 163545"/>
                  <a:gd name="connsiteX4" fmla="*/ 24275 w 854723"/>
                  <a:gd name="connsiteY4" fmla="*/ 66143 h 163545"/>
                  <a:gd name="connsiteX5" fmla="*/ 61020 w 854723"/>
                  <a:gd name="connsiteY5" fmla="*/ 27345 h 163545"/>
                  <a:gd name="connsiteX6" fmla="*/ 88195 w 854723"/>
                  <a:gd name="connsiteY6" fmla="*/ 36060 h 163545"/>
                  <a:gd name="connsiteX7" fmla="*/ 98625 w 854723"/>
                  <a:gd name="connsiteY7" fmla="*/ 20175 h 163545"/>
                  <a:gd name="connsiteX8" fmla="*/ 59996 w 854723"/>
                  <a:gd name="connsiteY8" fmla="*/ 7022 h 163545"/>
                  <a:gd name="connsiteX9" fmla="*/ 0 w 854723"/>
                  <a:gd name="connsiteY9" fmla="*/ 67696 h 163545"/>
                  <a:gd name="connsiteX10" fmla="*/ 56912 w 854723"/>
                  <a:gd name="connsiteY10" fmla="*/ 126463 h 163545"/>
                  <a:gd name="connsiteX11" fmla="*/ 105581 w 854723"/>
                  <a:gd name="connsiteY11" fmla="*/ 98596 h 163545"/>
                  <a:gd name="connsiteX12" fmla="*/ 132749 w 854723"/>
                  <a:gd name="connsiteY12" fmla="*/ 125609 h 163545"/>
                  <a:gd name="connsiteX13" fmla="*/ 156502 w 854723"/>
                  <a:gd name="connsiteY13" fmla="*/ 117733 h 163545"/>
                  <a:gd name="connsiteX14" fmla="*/ 156502 w 854723"/>
                  <a:gd name="connsiteY14" fmla="*/ 123732 h 163545"/>
                  <a:gd name="connsiteX15" fmla="*/ 176508 w 854723"/>
                  <a:gd name="connsiteY15" fmla="*/ 123732 h 163545"/>
                  <a:gd name="connsiteX16" fmla="*/ 176508 w 854723"/>
                  <a:gd name="connsiteY16" fmla="*/ 73319 h 163545"/>
                  <a:gd name="connsiteX17" fmla="*/ 169663 w 854723"/>
                  <a:gd name="connsiteY17" fmla="*/ 46652 h 163545"/>
                  <a:gd name="connsiteX18" fmla="*/ 142156 w 854723"/>
                  <a:gd name="connsiteY18" fmla="*/ 37260 h 163545"/>
                  <a:gd name="connsiteX19" fmla="*/ 110196 w 854723"/>
                  <a:gd name="connsiteY19" fmla="*/ 46306 h 163545"/>
                  <a:gd name="connsiteX20" fmla="*/ 117873 w 854723"/>
                  <a:gd name="connsiteY20" fmla="*/ 61012 h 163545"/>
                  <a:gd name="connsiteX21" fmla="*/ 140264 w 854723"/>
                  <a:gd name="connsiteY21" fmla="*/ 54859 h 163545"/>
                  <a:gd name="connsiteX22" fmla="*/ 152225 w 854723"/>
                  <a:gd name="connsiteY22" fmla="*/ 58274 h 163545"/>
                  <a:gd name="connsiteX23" fmla="*/ 154794 w 854723"/>
                  <a:gd name="connsiteY23" fmla="*/ 68182 h 163545"/>
                  <a:gd name="connsiteX24" fmla="*/ 152394 w 854723"/>
                  <a:gd name="connsiteY24" fmla="*/ 68182 h 163545"/>
                  <a:gd name="connsiteX25" fmla="*/ 105581 w 854723"/>
                  <a:gd name="connsiteY25" fmla="*/ 98596 h 163545"/>
                  <a:gd name="connsiteX26" fmla="*/ 154794 w 854723"/>
                  <a:gd name="connsiteY26" fmla="*/ 103049 h 163545"/>
                  <a:gd name="connsiteX27" fmla="*/ 138726 w 854723"/>
                  <a:gd name="connsiteY27" fmla="*/ 108172 h 163545"/>
                  <a:gd name="connsiteX28" fmla="*/ 125742 w 854723"/>
                  <a:gd name="connsiteY28" fmla="*/ 97072 h 163545"/>
                  <a:gd name="connsiteX29" fmla="*/ 151209 w 854723"/>
                  <a:gd name="connsiteY29" fmla="*/ 83911 h 163545"/>
                  <a:gd name="connsiteX30" fmla="*/ 154794 w 854723"/>
                  <a:gd name="connsiteY30" fmla="*/ 83911 h 163545"/>
                  <a:gd name="connsiteX31" fmla="*/ 154794 w 854723"/>
                  <a:gd name="connsiteY31" fmla="*/ 103049 h 163545"/>
                  <a:gd name="connsiteX32" fmla="*/ 210440 w 854723"/>
                  <a:gd name="connsiteY32" fmla="*/ 68527 h 163545"/>
                  <a:gd name="connsiteX33" fmla="*/ 234024 w 854723"/>
                  <a:gd name="connsiteY33" fmla="*/ 56397 h 163545"/>
                  <a:gd name="connsiteX34" fmla="*/ 239154 w 854723"/>
                  <a:gd name="connsiteY34" fmla="*/ 56912 h 163545"/>
                  <a:gd name="connsiteX35" fmla="*/ 244461 w 854723"/>
                  <a:gd name="connsiteY35" fmla="*/ 39468 h 163545"/>
                  <a:gd name="connsiteX36" fmla="*/ 234856 w 854723"/>
                  <a:gd name="connsiteY36" fmla="*/ 37260 h 163545"/>
                  <a:gd name="connsiteX37" fmla="*/ 207018 w 854723"/>
                  <a:gd name="connsiteY37" fmla="*/ 50244 h 163545"/>
                  <a:gd name="connsiteX38" fmla="*/ 207018 w 854723"/>
                  <a:gd name="connsiteY38" fmla="*/ 39644 h 163545"/>
                  <a:gd name="connsiteX39" fmla="*/ 187372 w 854723"/>
                  <a:gd name="connsiteY39" fmla="*/ 39644 h 163545"/>
                  <a:gd name="connsiteX40" fmla="*/ 187372 w 854723"/>
                  <a:gd name="connsiteY40" fmla="*/ 123732 h 163545"/>
                  <a:gd name="connsiteX41" fmla="*/ 210440 w 854723"/>
                  <a:gd name="connsiteY41" fmla="*/ 123732 h 163545"/>
                  <a:gd name="connsiteX42" fmla="*/ 210440 w 854723"/>
                  <a:gd name="connsiteY42" fmla="*/ 68527 h 163545"/>
                  <a:gd name="connsiteX43" fmla="*/ 283031 w 854723"/>
                  <a:gd name="connsiteY43" fmla="*/ 37260 h 163545"/>
                  <a:gd name="connsiteX44" fmla="*/ 242709 w 854723"/>
                  <a:gd name="connsiteY44" fmla="*/ 82196 h 163545"/>
                  <a:gd name="connsiteX45" fmla="*/ 284577 w 854723"/>
                  <a:gd name="connsiteY45" fmla="*/ 126117 h 163545"/>
                  <a:gd name="connsiteX46" fmla="*/ 316522 w 854723"/>
                  <a:gd name="connsiteY46" fmla="*/ 116894 h 163545"/>
                  <a:gd name="connsiteX47" fmla="*/ 309014 w 854723"/>
                  <a:gd name="connsiteY47" fmla="*/ 102202 h 163545"/>
                  <a:gd name="connsiteX48" fmla="*/ 286601 w 854723"/>
                  <a:gd name="connsiteY48" fmla="*/ 108172 h 163545"/>
                  <a:gd name="connsiteX49" fmla="*/ 265078 w 854723"/>
                  <a:gd name="connsiteY49" fmla="*/ 89211 h 163545"/>
                  <a:gd name="connsiteX50" fmla="*/ 320452 w 854723"/>
                  <a:gd name="connsiteY50" fmla="*/ 89211 h 163545"/>
                  <a:gd name="connsiteX51" fmla="*/ 320798 w 854723"/>
                  <a:gd name="connsiteY51" fmla="*/ 82042 h 163545"/>
                  <a:gd name="connsiteX52" fmla="*/ 283031 w 854723"/>
                  <a:gd name="connsiteY52" fmla="*/ 37260 h 163545"/>
                  <a:gd name="connsiteX53" fmla="*/ 264916 w 854723"/>
                  <a:gd name="connsiteY53" fmla="*/ 72627 h 163545"/>
                  <a:gd name="connsiteX54" fmla="*/ 283554 w 854723"/>
                  <a:gd name="connsiteY54" fmla="*/ 54358 h 163545"/>
                  <a:gd name="connsiteX55" fmla="*/ 299445 w 854723"/>
                  <a:gd name="connsiteY55" fmla="*/ 72627 h 163545"/>
                  <a:gd name="connsiteX56" fmla="*/ 264916 w 854723"/>
                  <a:gd name="connsiteY56" fmla="*/ 72627 h 163545"/>
                  <a:gd name="connsiteX57" fmla="*/ 490188 w 854723"/>
                  <a:gd name="connsiteY57" fmla="*/ 126124 h 163545"/>
                  <a:gd name="connsiteX58" fmla="*/ 513934 w 854723"/>
                  <a:gd name="connsiteY58" fmla="*/ 117409 h 163545"/>
                  <a:gd name="connsiteX59" fmla="*/ 513934 w 854723"/>
                  <a:gd name="connsiteY59" fmla="*/ 123740 h 163545"/>
                  <a:gd name="connsiteX60" fmla="*/ 533587 w 854723"/>
                  <a:gd name="connsiteY60" fmla="*/ 123740 h 163545"/>
                  <a:gd name="connsiteX61" fmla="*/ 533587 w 854723"/>
                  <a:gd name="connsiteY61" fmla="*/ 39652 h 163545"/>
                  <a:gd name="connsiteX62" fmla="*/ 510526 w 854723"/>
                  <a:gd name="connsiteY62" fmla="*/ 39652 h 163545"/>
                  <a:gd name="connsiteX63" fmla="*/ 510526 w 854723"/>
                  <a:gd name="connsiteY63" fmla="*/ 101187 h 163545"/>
                  <a:gd name="connsiteX64" fmla="*/ 494958 w 854723"/>
                  <a:gd name="connsiteY64" fmla="*/ 106479 h 163545"/>
                  <a:gd name="connsiteX65" fmla="*/ 485919 w 854723"/>
                  <a:gd name="connsiteY65" fmla="*/ 103402 h 163545"/>
                  <a:gd name="connsiteX66" fmla="*/ 482320 w 854723"/>
                  <a:gd name="connsiteY66" fmla="*/ 83926 h 163545"/>
                  <a:gd name="connsiteX67" fmla="*/ 482320 w 854723"/>
                  <a:gd name="connsiteY67" fmla="*/ 39652 h 163545"/>
                  <a:gd name="connsiteX68" fmla="*/ 459244 w 854723"/>
                  <a:gd name="connsiteY68" fmla="*/ 39652 h 163545"/>
                  <a:gd name="connsiteX69" fmla="*/ 459244 w 854723"/>
                  <a:gd name="connsiteY69" fmla="*/ 84949 h 163545"/>
                  <a:gd name="connsiteX70" fmla="*/ 468298 w 854723"/>
                  <a:gd name="connsiteY70" fmla="*/ 117932 h 163545"/>
                  <a:gd name="connsiteX71" fmla="*/ 490188 w 854723"/>
                  <a:gd name="connsiteY71" fmla="*/ 126124 h 163545"/>
                  <a:gd name="connsiteX72" fmla="*/ 593642 w 854723"/>
                  <a:gd name="connsiteY72" fmla="*/ 117741 h 163545"/>
                  <a:gd name="connsiteX73" fmla="*/ 593642 w 854723"/>
                  <a:gd name="connsiteY73" fmla="*/ 123740 h 163545"/>
                  <a:gd name="connsiteX74" fmla="*/ 613641 w 854723"/>
                  <a:gd name="connsiteY74" fmla="*/ 123740 h 163545"/>
                  <a:gd name="connsiteX75" fmla="*/ 613641 w 854723"/>
                  <a:gd name="connsiteY75" fmla="*/ 73327 h 163545"/>
                  <a:gd name="connsiteX76" fmla="*/ 606818 w 854723"/>
                  <a:gd name="connsiteY76" fmla="*/ 46659 h 163545"/>
                  <a:gd name="connsiteX77" fmla="*/ 579311 w 854723"/>
                  <a:gd name="connsiteY77" fmla="*/ 37267 h 163545"/>
                  <a:gd name="connsiteX78" fmla="*/ 547344 w 854723"/>
                  <a:gd name="connsiteY78" fmla="*/ 46313 h 163545"/>
                  <a:gd name="connsiteX79" fmla="*/ 555028 w 854723"/>
                  <a:gd name="connsiteY79" fmla="*/ 61020 h 163545"/>
                  <a:gd name="connsiteX80" fmla="*/ 577405 w 854723"/>
                  <a:gd name="connsiteY80" fmla="*/ 54866 h 163545"/>
                  <a:gd name="connsiteX81" fmla="*/ 589373 w 854723"/>
                  <a:gd name="connsiteY81" fmla="*/ 58281 h 163545"/>
                  <a:gd name="connsiteX82" fmla="*/ 591949 w 854723"/>
                  <a:gd name="connsiteY82" fmla="*/ 68189 h 163545"/>
                  <a:gd name="connsiteX83" fmla="*/ 589557 w 854723"/>
                  <a:gd name="connsiteY83" fmla="*/ 68189 h 163545"/>
                  <a:gd name="connsiteX84" fmla="*/ 542743 w 854723"/>
                  <a:gd name="connsiteY84" fmla="*/ 98603 h 163545"/>
                  <a:gd name="connsiteX85" fmla="*/ 569897 w 854723"/>
                  <a:gd name="connsiteY85" fmla="*/ 125617 h 163545"/>
                  <a:gd name="connsiteX86" fmla="*/ 593642 w 854723"/>
                  <a:gd name="connsiteY86" fmla="*/ 117741 h 163545"/>
                  <a:gd name="connsiteX87" fmla="*/ 562904 w 854723"/>
                  <a:gd name="connsiteY87" fmla="*/ 97072 h 163545"/>
                  <a:gd name="connsiteX88" fmla="*/ 588372 w 854723"/>
                  <a:gd name="connsiteY88" fmla="*/ 83911 h 163545"/>
                  <a:gd name="connsiteX89" fmla="*/ 591949 w 854723"/>
                  <a:gd name="connsiteY89" fmla="*/ 83911 h 163545"/>
                  <a:gd name="connsiteX90" fmla="*/ 591949 w 854723"/>
                  <a:gd name="connsiteY90" fmla="*/ 103049 h 163545"/>
                  <a:gd name="connsiteX91" fmla="*/ 575874 w 854723"/>
                  <a:gd name="connsiteY91" fmla="*/ 108172 h 163545"/>
                  <a:gd name="connsiteX92" fmla="*/ 562904 w 854723"/>
                  <a:gd name="connsiteY92" fmla="*/ 97072 h 163545"/>
                  <a:gd name="connsiteX93" fmla="*/ 648015 w 854723"/>
                  <a:gd name="connsiteY93" fmla="*/ 0 h 163545"/>
                  <a:gd name="connsiteX94" fmla="*/ 624932 w 854723"/>
                  <a:gd name="connsiteY94" fmla="*/ 0 h 163545"/>
                  <a:gd name="connsiteX95" fmla="*/ 624932 w 854723"/>
                  <a:gd name="connsiteY95" fmla="*/ 123740 h 163545"/>
                  <a:gd name="connsiteX96" fmla="*/ 648015 w 854723"/>
                  <a:gd name="connsiteY96" fmla="*/ 123740 h 163545"/>
                  <a:gd name="connsiteX97" fmla="*/ 648015 w 854723"/>
                  <a:gd name="connsiteY97" fmla="*/ 0 h 163545"/>
                  <a:gd name="connsiteX98" fmla="*/ 671554 w 854723"/>
                  <a:gd name="connsiteY98" fmla="*/ 29222 h 163545"/>
                  <a:gd name="connsiteX99" fmla="*/ 684708 w 854723"/>
                  <a:gd name="connsiteY99" fmla="*/ 16068 h 163545"/>
                  <a:gd name="connsiteX100" fmla="*/ 671554 w 854723"/>
                  <a:gd name="connsiteY100" fmla="*/ 2915 h 163545"/>
                  <a:gd name="connsiteX101" fmla="*/ 658394 w 854723"/>
                  <a:gd name="connsiteY101" fmla="*/ 16068 h 163545"/>
                  <a:gd name="connsiteX102" fmla="*/ 671554 w 854723"/>
                  <a:gd name="connsiteY102" fmla="*/ 29222 h 163545"/>
                  <a:gd name="connsiteX103" fmla="*/ 683177 w 854723"/>
                  <a:gd name="connsiteY103" fmla="*/ 39652 h 163545"/>
                  <a:gd name="connsiteX104" fmla="*/ 660101 w 854723"/>
                  <a:gd name="connsiteY104" fmla="*/ 39652 h 163545"/>
                  <a:gd name="connsiteX105" fmla="*/ 660101 w 854723"/>
                  <a:gd name="connsiteY105" fmla="*/ 123740 h 163545"/>
                  <a:gd name="connsiteX106" fmla="*/ 683177 w 854723"/>
                  <a:gd name="connsiteY106" fmla="*/ 123740 h 163545"/>
                  <a:gd name="connsiteX107" fmla="*/ 683177 w 854723"/>
                  <a:gd name="connsiteY107" fmla="*/ 39652 h 163545"/>
                  <a:gd name="connsiteX108" fmla="*/ 742827 w 854723"/>
                  <a:gd name="connsiteY108" fmla="*/ 106810 h 163545"/>
                  <a:gd name="connsiteX109" fmla="*/ 732228 w 854723"/>
                  <a:gd name="connsiteY109" fmla="*/ 92464 h 163545"/>
                  <a:gd name="connsiteX110" fmla="*/ 732228 w 854723"/>
                  <a:gd name="connsiteY110" fmla="*/ 58789 h 163545"/>
                  <a:gd name="connsiteX111" fmla="*/ 756165 w 854723"/>
                  <a:gd name="connsiteY111" fmla="*/ 58789 h 163545"/>
                  <a:gd name="connsiteX112" fmla="*/ 756165 w 854723"/>
                  <a:gd name="connsiteY112" fmla="*/ 39652 h 163545"/>
                  <a:gd name="connsiteX113" fmla="*/ 732228 w 854723"/>
                  <a:gd name="connsiteY113" fmla="*/ 39652 h 163545"/>
                  <a:gd name="connsiteX114" fmla="*/ 732228 w 854723"/>
                  <a:gd name="connsiteY114" fmla="*/ 16245 h 163545"/>
                  <a:gd name="connsiteX115" fmla="*/ 709175 w 854723"/>
                  <a:gd name="connsiteY115" fmla="*/ 16245 h 163545"/>
                  <a:gd name="connsiteX116" fmla="*/ 709175 w 854723"/>
                  <a:gd name="connsiteY116" fmla="*/ 39652 h 163545"/>
                  <a:gd name="connsiteX117" fmla="*/ 694637 w 854723"/>
                  <a:gd name="connsiteY117" fmla="*/ 39652 h 163545"/>
                  <a:gd name="connsiteX118" fmla="*/ 694637 w 854723"/>
                  <a:gd name="connsiteY118" fmla="*/ 58789 h 163545"/>
                  <a:gd name="connsiteX119" fmla="*/ 709175 w 854723"/>
                  <a:gd name="connsiteY119" fmla="*/ 58789 h 163545"/>
                  <a:gd name="connsiteX120" fmla="*/ 709175 w 854723"/>
                  <a:gd name="connsiteY120" fmla="*/ 91610 h 163545"/>
                  <a:gd name="connsiteX121" fmla="*/ 716344 w 854723"/>
                  <a:gd name="connsiteY121" fmla="*/ 118609 h 163545"/>
                  <a:gd name="connsiteX122" fmla="*/ 738043 w 854723"/>
                  <a:gd name="connsiteY122" fmla="*/ 126124 h 163545"/>
                  <a:gd name="connsiteX123" fmla="*/ 759219 w 854723"/>
                  <a:gd name="connsiteY123" fmla="*/ 120655 h 163545"/>
                  <a:gd name="connsiteX124" fmla="*/ 753427 w 854723"/>
                  <a:gd name="connsiteY124" fmla="*/ 104771 h 163545"/>
                  <a:gd name="connsiteX125" fmla="*/ 742827 w 854723"/>
                  <a:gd name="connsiteY125" fmla="*/ 106810 h 163545"/>
                  <a:gd name="connsiteX126" fmla="*/ 779373 w 854723"/>
                  <a:gd name="connsiteY126" fmla="*/ 144747 h 163545"/>
                  <a:gd name="connsiteX127" fmla="*/ 766374 w 854723"/>
                  <a:gd name="connsiteY127" fmla="*/ 141847 h 163545"/>
                  <a:gd name="connsiteX128" fmla="*/ 759543 w 854723"/>
                  <a:gd name="connsiteY128" fmla="*/ 158246 h 163545"/>
                  <a:gd name="connsiteX129" fmla="*/ 780558 w 854723"/>
                  <a:gd name="connsiteY129" fmla="*/ 163546 h 163545"/>
                  <a:gd name="connsiteX130" fmla="*/ 805165 w 854723"/>
                  <a:gd name="connsiteY130" fmla="*/ 154838 h 163545"/>
                  <a:gd name="connsiteX131" fmla="*/ 821409 w 854723"/>
                  <a:gd name="connsiteY131" fmla="*/ 124593 h 163545"/>
                  <a:gd name="connsiteX132" fmla="*/ 854724 w 854723"/>
                  <a:gd name="connsiteY132" fmla="*/ 39652 h 163545"/>
                  <a:gd name="connsiteX133" fmla="*/ 831994 w 854723"/>
                  <a:gd name="connsiteY133" fmla="*/ 39652 h 163545"/>
                  <a:gd name="connsiteX134" fmla="*/ 810972 w 854723"/>
                  <a:gd name="connsiteY134" fmla="*/ 98603 h 163545"/>
                  <a:gd name="connsiteX135" fmla="*/ 788426 w 854723"/>
                  <a:gd name="connsiteY135" fmla="*/ 39652 h 163545"/>
                  <a:gd name="connsiteX136" fmla="*/ 763989 w 854723"/>
                  <a:gd name="connsiteY136" fmla="*/ 39652 h 163545"/>
                  <a:gd name="connsiteX137" fmla="*/ 799195 w 854723"/>
                  <a:gd name="connsiteY137" fmla="*/ 123740 h 163545"/>
                  <a:gd name="connsiteX138" fmla="*/ 790811 w 854723"/>
                  <a:gd name="connsiteY138" fmla="*/ 140485 h 163545"/>
                  <a:gd name="connsiteX139" fmla="*/ 779373 w 854723"/>
                  <a:gd name="connsiteY139" fmla="*/ 144747 h 163545"/>
                  <a:gd name="connsiteX140" fmla="*/ 449079 w 854723"/>
                  <a:gd name="connsiteY140" fmla="*/ 65951 h 163545"/>
                  <a:gd name="connsiteX141" fmla="*/ 393345 w 854723"/>
                  <a:gd name="connsiteY141" fmla="*/ 6963 h 163545"/>
                  <a:gd name="connsiteX142" fmla="*/ 337625 w 854723"/>
                  <a:gd name="connsiteY142" fmla="*/ 65951 h 163545"/>
                  <a:gd name="connsiteX143" fmla="*/ 392395 w 854723"/>
                  <a:gd name="connsiteY143" fmla="*/ 126794 h 163545"/>
                  <a:gd name="connsiteX144" fmla="*/ 392395 w 854723"/>
                  <a:gd name="connsiteY144" fmla="*/ 126802 h 163545"/>
                  <a:gd name="connsiteX145" fmla="*/ 393801 w 854723"/>
                  <a:gd name="connsiteY145" fmla="*/ 126838 h 163545"/>
                  <a:gd name="connsiteX146" fmla="*/ 427608 w 854723"/>
                  <a:gd name="connsiteY146" fmla="*/ 141147 h 163545"/>
                  <a:gd name="connsiteX147" fmla="*/ 447180 w 854723"/>
                  <a:gd name="connsiteY147" fmla="*/ 124770 h 163545"/>
                  <a:gd name="connsiteX148" fmla="*/ 427424 w 854723"/>
                  <a:gd name="connsiteY148" fmla="*/ 115783 h 163545"/>
                  <a:gd name="connsiteX149" fmla="*/ 449079 w 854723"/>
                  <a:gd name="connsiteY149" fmla="*/ 65951 h 163545"/>
                  <a:gd name="connsiteX150" fmla="*/ 393860 w 854723"/>
                  <a:gd name="connsiteY150" fmla="*/ 106427 h 163545"/>
                  <a:gd name="connsiteX151" fmla="*/ 362128 w 854723"/>
                  <a:gd name="connsiteY151" fmla="*/ 67519 h 163545"/>
                  <a:gd name="connsiteX152" fmla="*/ 392491 w 854723"/>
                  <a:gd name="connsiteY152" fmla="*/ 26866 h 163545"/>
                  <a:gd name="connsiteX153" fmla="*/ 424561 w 854723"/>
                  <a:gd name="connsiteY153" fmla="*/ 65789 h 163545"/>
                  <a:gd name="connsiteX154" fmla="*/ 393860 w 854723"/>
                  <a:gd name="connsiteY154" fmla="*/ 106427 h 1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54723" h="163545">
                    <a:moveTo>
                      <a:pt x="56912" y="126463"/>
                    </a:moveTo>
                    <a:cubicBezTo>
                      <a:pt x="82719" y="126463"/>
                      <a:pt x="97595" y="113663"/>
                      <a:pt x="98964" y="112286"/>
                    </a:cubicBezTo>
                    <a:lnTo>
                      <a:pt x="88880" y="96049"/>
                    </a:lnTo>
                    <a:cubicBezTo>
                      <a:pt x="87003" y="97079"/>
                      <a:pt x="74858" y="105456"/>
                      <a:pt x="59813" y="105456"/>
                    </a:cubicBezTo>
                    <a:cubicBezTo>
                      <a:pt x="38113" y="105456"/>
                      <a:pt x="24275" y="89903"/>
                      <a:pt x="24275" y="66143"/>
                    </a:cubicBezTo>
                    <a:cubicBezTo>
                      <a:pt x="24275" y="41882"/>
                      <a:pt x="40329" y="27345"/>
                      <a:pt x="61020" y="27345"/>
                    </a:cubicBezTo>
                    <a:cubicBezTo>
                      <a:pt x="77596" y="27345"/>
                      <a:pt x="86833" y="35206"/>
                      <a:pt x="88195" y="36060"/>
                    </a:cubicBezTo>
                    <a:lnTo>
                      <a:pt x="98625" y="20175"/>
                    </a:lnTo>
                    <a:cubicBezTo>
                      <a:pt x="97425" y="18983"/>
                      <a:pt x="85626" y="7022"/>
                      <a:pt x="59996" y="7022"/>
                    </a:cubicBezTo>
                    <a:cubicBezTo>
                      <a:pt x="25983" y="7022"/>
                      <a:pt x="0" y="29737"/>
                      <a:pt x="0" y="67696"/>
                    </a:cubicBezTo>
                    <a:cubicBezTo>
                      <a:pt x="0" y="104256"/>
                      <a:pt x="24791" y="126463"/>
                      <a:pt x="56912" y="126463"/>
                    </a:cubicBezTo>
                    <a:moveTo>
                      <a:pt x="105581" y="98596"/>
                    </a:moveTo>
                    <a:cubicBezTo>
                      <a:pt x="105581" y="114502"/>
                      <a:pt x="115996" y="125609"/>
                      <a:pt x="132749" y="125609"/>
                    </a:cubicBezTo>
                    <a:cubicBezTo>
                      <a:pt x="146079" y="125609"/>
                      <a:pt x="154963" y="118771"/>
                      <a:pt x="156502" y="117733"/>
                    </a:cubicBezTo>
                    <a:lnTo>
                      <a:pt x="156502" y="123732"/>
                    </a:lnTo>
                    <a:lnTo>
                      <a:pt x="176508" y="123732"/>
                    </a:lnTo>
                    <a:lnTo>
                      <a:pt x="176508" y="73319"/>
                    </a:lnTo>
                    <a:cubicBezTo>
                      <a:pt x="176508" y="62374"/>
                      <a:pt x="176677" y="53659"/>
                      <a:pt x="169663" y="46652"/>
                    </a:cubicBezTo>
                    <a:cubicBezTo>
                      <a:pt x="161455" y="38452"/>
                      <a:pt x="149332" y="37260"/>
                      <a:pt x="142156" y="37260"/>
                    </a:cubicBezTo>
                    <a:cubicBezTo>
                      <a:pt x="122834" y="37260"/>
                      <a:pt x="111381" y="45283"/>
                      <a:pt x="110196" y="46306"/>
                    </a:cubicBezTo>
                    <a:lnTo>
                      <a:pt x="117873" y="61012"/>
                    </a:lnTo>
                    <a:cubicBezTo>
                      <a:pt x="119080" y="60320"/>
                      <a:pt x="129157" y="54859"/>
                      <a:pt x="140264" y="54859"/>
                    </a:cubicBezTo>
                    <a:cubicBezTo>
                      <a:pt x="146594" y="54859"/>
                      <a:pt x="150348" y="56397"/>
                      <a:pt x="152225" y="58274"/>
                    </a:cubicBezTo>
                    <a:cubicBezTo>
                      <a:pt x="154617" y="60681"/>
                      <a:pt x="154794" y="63059"/>
                      <a:pt x="154794" y="68182"/>
                    </a:cubicBezTo>
                    <a:lnTo>
                      <a:pt x="152394" y="68182"/>
                    </a:lnTo>
                    <a:cubicBezTo>
                      <a:pt x="142149" y="68189"/>
                      <a:pt x="105581" y="68704"/>
                      <a:pt x="105581" y="98596"/>
                    </a:cubicBezTo>
                    <a:moveTo>
                      <a:pt x="154794" y="103049"/>
                    </a:moveTo>
                    <a:cubicBezTo>
                      <a:pt x="153778" y="103557"/>
                      <a:pt x="148125" y="108172"/>
                      <a:pt x="138726" y="108172"/>
                    </a:cubicBezTo>
                    <a:cubicBezTo>
                      <a:pt x="133095" y="108172"/>
                      <a:pt x="125742" y="105780"/>
                      <a:pt x="125742" y="97072"/>
                    </a:cubicBezTo>
                    <a:cubicBezTo>
                      <a:pt x="125742" y="86480"/>
                      <a:pt x="136334" y="83911"/>
                      <a:pt x="151209" y="83911"/>
                    </a:cubicBezTo>
                    <a:lnTo>
                      <a:pt x="154794" y="83911"/>
                    </a:lnTo>
                    <a:lnTo>
                      <a:pt x="154794" y="103049"/>
                    </a:lnTo>
                    <a:close/>
                    <a:moveTo>
                      <a:pt x="210440" y="68527"/>
                    </a:moveTo>
                    <a:cubicBezTo>
                      <a:pt x="213009" y="64774"/>
                      <a:pt x="219995" y="56397"/>
                      <a:pt x="234024" y="56397"/>
                    </a:cubicBezTo>
                    <a:cubicBezTo>
                      <a:pt x="235202" y="56397"/>
                      <a:pt x="238462" y="56736"/>
                      <a:pt x="239154" y="56912"/>
                    </a:cubicBezTo>
                    <a:lnTo>
                      <a:pt x="244461" y="39468"/>
                    </a:lnTo>
                    <a:cubicBezTo>
                      <a:pt x="243946" y="39306"/>
                      <a:pt x="240862" y="37260"/>
                      <a:pt x="234856" y="37260"/>
                    </a:cubicBezTo>
                    <a:cubicBezTo>
                      <a:pt x="218118" y="37260"/>
                      <a:pt x="207710" y="49044"/>
                      <a:pt x="207018" y="50244"/>
                    </a:cubicBezTo>
                    <a:lnTo>
                      <a:pt x="207018" y="39644"/>
                    </a:lnTo>
                    <a:lnTo>
                      <a:pt x="187372" y="39644"/>
                    </a:lnTo>
                    <a:lnTo>
                      <a:pt x="187372" y="123732"/>
                    </a:lnTo>
                    <a:lnTo>
                      <a:pt x="210440" y="123732"/>
                    </a:lnTo>
                    <a:lnTo>
                      <a:pt x="210440" y="68527"/>
                    </a:lnTo>
                    <a:close/>
                    <a:moveTo>
                      <a:pt x="283031" y="37260"/>
                    </a:moveTo>
                    <a:cubicBezTo>
                      <a:pt x="259124" y="37260"/>
                      <a:pt x="242709" y="56397"/>
                      <a:pt x="242709" y="82196"/>
                    </a:cubicBezTo>
                    <a:cubicBezTo>
                      <a:pt x="242709" y="106641"/>
                      <a:pt x="257239" y="126117"/>
                      <a:pt x="284577" y="126117"/>
                    </a:cubicBezTo>
                    <a:cubicBezTo>
                      <a:pt x="303206" y="126117"/>
                      <a:pt x="316021" y="117402"/>
                      <a:pt x="316522" y="116894"/>
                    </a:cubicBezTo>
                    <a:lnTo>
                      <a:pt x="309014" y="102202"/>
                    </a:lnTo>
                    <a:cubicBezTo>
                      <a:pt x="305407" y="103903"/>
                      <a:pt x="297207" y="108172"/>
                      <a:pt x="286601" y="108172"/>
                    </a:cubicBezTo>
                    <a:cubicBezTo>
                      <a:pt x="269870" y="108172"/>
                      <a:pt x="264732" y="95364"/>
                      <a:pt x="265078" y="89211"/>
                    </a:cubicBezTo>
                    <a:lnTo>
                      <a:pt x="320452" y="89211"/>
                    </a:lnTo>
                    <a:cubicBezTo>
                      <a:pt x="320452" y="88018"/>
                      <a:pt x="320798" y="85619"/>
                      <a:pt x="320798" y="82042"/>
                    </a:cubicBezTo>
                    <a:cubicBezTo>
                      <a:pt x="320813" y="54689"/>
                      <a:pt x="307645" y="37260"/>
                      <a:pt x="283031" y="37260"/>
                    </a:cubicBezTo>
                    <a:moveTo>
                      <a:pt x="264916" y="72627"/>
                    </a:moveTo>
                    <a:cubicBezTo>
                      <a:pt x="266624" y="62205"/>
                      <a:pt x="273109" y="54358"/>
                      <a:pt x="283554" y="54358"/>
                    </a:cubicBezTo>
                    <a:cubicBezTo>
                      <a:pt x="297738" y="54358"/>
                      <a:pt x="299445" y="68027"/>
                      <a:pt x="299445" y="72627"/>
                    </a:cubicBezTo>
                    <a:lnTo>
                      <a:pt x="264916" y="72627"/>
                    </a:lnTo>
                    <a:close/>
                    <a:moveTo>
                      <a:pt x="490188" y="126124"/>
                    </a:moveTo>
                    <a:cubicBezTo>
                      <a:pt x="502135" y="126124"/>
                      <a:pt x="512565" y="118433"/>
                      <a:pt x="513934" y="117409"/>
                    </a:cubicBezTo>
                    <a:lnTo>
                      <a:pt x="513934" y="123740"/>
                    </a:lnTo>
                    <a:lnTo>
                      <a:pt x="533587" y="123740"/>
                    </a:lnTo>
                    <a:lnTo>
                      <a:pt x="533587" y="39652"/>
                    </a:lnTo>
                    <a:lnTo>
                      <a:pt x="510526" y="39652"/>
                    </a:lnTo>
                    <a:lnTo>
                      <a:pt x="510526" y="101187"/>
                    </a:lnTo>
                    <a:cubicBezTo>
                      <a:pt x="509142" y="102210"/>
                      <a:pt x="502319" y="106479"/>
                      <a:pt x="494958" y="106479"/>
                    </a:cubicBezTo>
                    <a:cubicBezTo>
                      <a:pt x="489497" y="106479"/>
                      <a:pt x="486935" y="104425"/>
                      <a:pt x="485919" y="103402"/>
                    </a:cubicBezTo>
                    <a:cubicBezTo>
                      <a:pt x="482835" y="100318"/>
                      <a:pt x="482320" y="94864"/>
                      <a:pt x="482320" y="83926"/>
                    </a:cubicBezTo>
                    <a:lnTo>
                      <a:pt x="482320" y="39652"/>
                    </a:lnTo>
                    <a:lnTo>
                      <a:pt x="459244" y="39652"/>
                    </a:lnTo>
                    <a:lnTo>
                      <a:pt x="459244" y="84949"/>
                    </a:lnTo>
                    <a:cubicBezTo>
                      <a:pt x="459244" y="95880"/>
                      <a:pt x="458898" y="108525"/>
                      <a:pt x="468298" y="117932"/>
                    </a:cubicBezTo>
                    <a:cubicBezTo>
                      <a:pt x="473774" y="123394"/>
                      <a:pt x="481297" y="126124"/>
                      <a:pt x="490188" y="126124"/>
                    </a:cubicBezTo>
                    <a:moveTo>
                      <a:pt x="593642" y="117741"/>
                    </a:moveTo>
                    <a:lnTo>
                      <a:pt x="593642" y="123740"/>
                    </a:lnTo>
                    <a:lnTo>
                      <a:pt x="613641" y="123740"/>
                    </a:lnTo>
                    <a:lnTo>
                      <a:pt x="613641" y="73327"/>
                    </a:lnTo>
                    <a:cubicBezTo>
                      <a:pt x="613641" y="62381"/>
                      <a:pt x="613832" y="53666"/>
                      <a:pt x="606818" y="46659"/>
                    </a:cubicBezTo>
                    <a:cubicBezTo>
                      <a:pt x="598603" y="38459"/>
                      <a:pt x="586488" y="37267"/>
                      <a:pt x="579311" y="37267"/>
                    </a:cubicBezTo>
                    <a:cubicBezTo>
                      <a:pt x="559989" y="37267"/>
                      <a:pt x="548536" y="45290"/>
                      <a:pt x="547344" y="46313"/>
                    </a:cubicBezTo>
                    <a:lnTo>
                      <a:pt x="555028" y="61020"/>
                    </a:lnTo>
                    <a:cubicBezTo>
                      <a:pt x="556235" y="60328"/>
                      <a:pt x="566297" y="54866"/>
                      <a:pt x="577405" y="54866"/>
                    </a:cubicBezTo>
                    <a:cubicBezTo>
                      <a:pt x="583742" y="54866"/>
                      <a:pt x="587496" y="56405"/>
                      <a:pt x="589373" y="58281"/>
                    </a:cubicBezTo>
                    <a:cubicBezTo>
                      <a:pt x="591773" y="60688"/>
                      <a:pt x="591949" y="63066"/>
                      <a:pt x="591949" y="68189"/>
                    </a:cubicBezTo>
                    <a:lnTo>
                      <a:pt x="589557" y="68189"/>
                    </a:lnTo>
                    <a:cubicBezTo>
                      <a:pt x="579311" y="68189"/>
                      <a:pt x="542743" y="68711"/>
                      <a:pt x="542743" y="98603"/>
                    </a:cubicBezTo>
                    <a:cubicBezTo>
                      <a:pt x="542743" y="114509"/>
                      <a:pt x="553151" y="125617"/>
                      <a:pt x="569897" y="125617"/>
                    </a:cubicBezTo>
                    <a:cubicBezTo>
                      <a:pt x="583227" y="125609"/>
                      <a:pt x="592119" y="118778"/>
                      <a:pt x="593642" y="117741"/>
                    </a:cubicBezTo>
                    <a:moveTo>
                      <a:pt x="562904" y="97072"/>
                    </a:moveTo>
                    <a:cubicBezTo>
                      <a:pt x="562904" y="86480"/>
                      <a:pt x="573489" y="83911"/>
                      <a:pt x="588372" y="83911"/>
                    </a:cubicBezTo>
                    <a:lnTo>
                      <a:pt x="591949" y="83911"/>
                    </a:lnTo>
                    <a:lnTo>
                      <a:pt x="591949" y="103049"/>
                    </a:lnTo>
                    <a:cubicBezTo>
                      <a:pt x="590926" y="103557"/>
                      <a:pt x="585288" y="108172"/>
                      <a:pt x="575874" y="108172"/>
                    </a:cubicBezTo>
                    <a:cubicBezTo>
                      <a:pt x="570250" y="108179"/>
                      <a:pt x="562904" y="105787"/>
                      <a:pt x="562904" y="97072"/>
                    </a:cubicBezTo>
                    <a:moveTo>
                      <a:pt x="648015" y="0"/>
                    </a:moveTo>
                    <a:lnTo>
                      <a:pt x="624932" y="0"/>
                    </a:lnTo>
                    <a:lnTo>
                      <a:pt x="624932" y="123740"/>
                    </a:lnTo>
                    <a:lnTo>
                      <a:pt x="648015" y="123740"/>
                    </a:lnTo>
                    <a:lnTo>
                      <a:pt x="648015" y="0"/>
                    </a:lnTo>
                    <a:close/>
                    <a:moveTo>
                      <a:pt x="671554" y="29222"/>
                    </a:moveTo>
                    <a:cubicBezTo>
                      <a:pt x="678886" y="29222"/>
                      <a:pt x="684708" y="23422"/>
                      <a:pt x="684708" y="16068"/>
                    </a:cubicBezTo>
                    <a:cubicBezTo>
                      <a:pt x="684708" y="8730"/>
                      <a:pt x="678886" y="2915"/>
                      <a:pt x="671554" y="2915"/>
                    </a:cubicBezTo>
                    <a:cubicBezTo>
                      <a:pt x="664216" y="2915"/>
                      <a:pt x="658394" y="8730"/>
                      <a:pt x="658394" y="16068"/>
                    </a:cubicBezTo>
                    <a:cubicBezTo>
                      <a:pt x="658394" y="23422"/>
                      <a:pt x="664216" y="29222"/>
                      <a:pt x="671554" y="29222"/>
                    </a:cubicBezTo>
                    <a:moveTo>
                      <a:pt x="683177" y="39652"/>
                    </a:moveTo>
                    <a:lnTo>
                      <a:pt x="660101" y="39652"/>
                    </a:lnTo>
                    <a:lnTo>
                      <a:pt x="660101" y="123740"/>
                    </a:lnTo>
                    <a:lnTo>
                      <a:pt x="683177" y="123740"/>
                    </a:lnTo>
                    <a:lnTo>
                      <a:pt x="683177" y="39652"/>
                    </a:lnTo>
                    <a:close/>
                    <a:moveTo>
                      <a:pt x="742827" y="106810"/>
                    </a:moveTo>
                    <a:cubicBezTo>
                      <a:pt x="732736" y="106810"/>
                      <a:pt x="732228" y="99126"/>
                      <a:pt x="732228" y="92464"/>
                    </a:cubicBezTo>
                    <a:lnTo>
                      <a:pt x="732228" y="58789"/>
                    </a:lnTo>
                    <a:lnTo>
                      <a:pt x="756165" y="58789"/>
                    </a:lnTo>
                    <a:lnTo>
                      <a:pt x="756165" y="39652"/>
                    </a:lnTo>
                    <a:lnTo>
                      <a:pt x="732228" y="39652"/>
                    </a:lnTo>
                    <a:lnTo>
                      <a:pt x="732228" y="16245"/>
                    </a:lnTo>
                    <a:lnTo>
                      <a:pt x="709175" y="16245"/>
                    </a:lnTo>
                    <a:lnTo>
                      <a:pt x="709175" y="39652"/>
                    </a:lnTo>
                    <a:lnTo>
                      <a:pt x="694637" y="39652"/>
                    </a:lnTo>
                    <a:lnTo>
                      <a:pt x="694637" y="58789"/>
                    </a:lnTo>
                    <a:lnTo>
                      <a:pt x="709175" y="58789"/>
                    </a:lnTo>
                    <a:lnTo>
                      <a:pt x="709175" y="91610"/>
                    </a:lnTo>
                    <a:cubicBezTo>
                      <a:pt x="709175" y="103402"/>
                      <a:pt x="709175" y="111425"/>
                      <a:pt x="716344" y="118609"/>
                    </a:cubicBezTo>
                    <a:cubicBezTo>
                      <a:pt x="721975" y="124247"/>
                      <a:pt x="730528" y="126124"/>
                      <a:pt x="738043" y="126124"/>
                    </a:cubicBezTo>
                    <a:cubicBezTo>
                      <a:pt x="750505" y="126124"/>
                      <a:pt x="758557" y="121171"/>
                      <a:pt x="759219" y="120655"/>
                    </a:cubicBezTo>
                    <a:lnTo>
                      <a:pt x="753427" y="104771"/>
                    </a:lnTo>
                    <a:cubicBezTo>
                      <a:pt x="751881" y="105279"/>
                      <a:pt x="748112" y="106810"/>
                      <a:pt x="742827" y="106810"/>
                    </a:cubicBezTo>
                    <a:moveTo>
                      <a:pt x="779373" y="144747"/>
                    </a:moveTo>
                    <a:cubicBezTo>
                      <a:pt x="772704" y="144747"/>
                      <a:pt x="767581" y="142355"/>
                      <a:pt x="766374" y="141847"/>
                    </a:cubicBezTo>
                    <a:lnTo>
                      <a:pt x="759543" y="158246"/>
                    </a:lnTo>
                    <a:cubicBezTo>
                      <a:pt x="760235" y="158592"/>
                      <a:pt x="768258" y="163546"/>
                      <a:pt x="780558" y="163546"/>
                    </a:cubicBezTo>
                    <a:cubicBezTo>
                      <a:pt x="794411" y="163546"/>
                      <a:pt x="801565" y="158423"/>
                      <a:pt x="805165" y="154838"/>
                    </a:cubicBezTo>
                    <a:cubicBezTo>
                      <a:pt x="811141" y="148861"/>
                      <a:pt x="814917" y="141162"/>
                      <a:pt x="821409" y="124593"/>
                    </a:cubicBezTo>
                    <a:lnTo>
                      <a:pt x="854724" y="39652"/>
                    </a:lnTo>
                    <a:lnTo>
                      <a:pt x="831994" y="39652"/>
                    </a:lnTo>
                    <a:lnTo>
                      <a:pt x="810972" y="98603"/>
                    </a:lnTo>
                    <a:lnTo>
                      <a:pt x="788426" y="39652"/>
                    </a:lnTo>
                    <a:lnTo>
                      <a:pt x="763989" y="39652"/>
                    </a:lnTo>
                    <a:lnTo>
                      <a:pt x="799195" y="123740"/>
                    </a:lnTo>
                    <a:cubicBezTo>
                      <a:pt x="797811" y="127493"/>
                      <a:pt x="794911" y="136378"/>
                      <a:pt x="790811" y="140485"/>
                    </a:cubicBezTo>
                    <a:cubicBezTo>
                      <a:pt x="788073" y="143208"/>
                      <a:pt x="784489" y="144747"/>
                      <a:pt x="779373" y="144747"/>
                    </a:cubicBezTo>
                    <a:moveTo>
                      <a:pt x="449079" y="65951"/>
                    </a:moveTo>
                    <a:cubicBezTo>
                      <a:pt x="449079" y="31673"/>
                      <a:pt x="427145" y="6963"/>
                      <a:pt x="393345" y="6963"/>
                    </a:cubicBezTo>
                    <a:cubicBezTo>
                      <a:pt x="360237" y="6963"/>
                      <a:pt x="337625" y="30797"/>
                      <a:pt x="337625" y="65951"/>
                    </a:cubicBezTo>
                    <a:cubicBezTo>
                      <a:pt x="337625" y="101739"/>
                      <a:pt x="359751" y="126235"/>
                      <a:pt x="392395" y="126794"/>
                    </a:cubicBezTo>
                    <a:lnTo>
                      <a:pt x="392395" y="126802"/>
                    </a:lnTo>
                    <a:cubicBezTo>
                      <a:pt x="392395" y="126802"/>
                      <a:pt x="393691" y="126838"/>
                      <a:pt x="393801" y="126838"/>
                    </a:cubicBezTo>
                    <a:cubicBezTo>
                      <a:pt x="409634" y="127206"/>
                      <a:pt x="420623" y="132521"/>
                      <a:pt x="427608" y="141147"/>
                    </a:cubicBezTo>
                    <a:cubicBezTo>
                      <a:pt x="429971" y="139580"/>
                      <a:pt x="447180" y="124770"/>
                      <a:pt x="447180" y="124770"/>
                    </a:cubicBezTo>
                    <a:cubicBezTo>
                      <a:pt x="447180" y="124770"/>
                      <a:pt x="441233" y="117638"/>
                      <a:pt x="427424" y="115783"/>
                    </a:cubicBezTo>
                    <a:cubicBezTo>
                      <a:pt x="440887" y="105338"/>
                      <a:pt x="449079" y="88011"/>
                      <a:pt x="449079" y="65951"/>
                    </a:cubicBezTo>
                    <a:moveTo>
                      <a:pt x="393860" y="106427"/>
                    </a:moveTo>
                    <a:cubicBezTo>
                      <a:pt x="375856" y="106427"/>
                      <a:pt x="362128" y="91515"/>
                      <a:pt x="362128" y="67519"/>
                    </a:cubicBezTo>
                    <a:cubicBezTo>
                      <a:pt x="362128" y="43663"/>
                      <a:pt x="374119" y="26866"/>
                      <a:pt x="392491" y="26866"/>
                    </a:cubicBezTo>
                    <a:cubicBezTo>
                      <a:pt x="411687" y="26866"/>
                      <a:pt x="424561" y="43148"/>
                      <a:pt x="424561" y="65789"/>
                    </a:cubicBezTo>
                    <a:cubicBezTo>
                      <a:pt x="424568" y="84147"/>
                      <a:pt x="417532" y="106427"/>
                      <a:pt x="393860" y="106427"/>
                    </a:cubicBezTo>
                  </a:path>
                </a:pathLst>
              </a:custGeom>
              <a:solidFill>
                <a:srgbClr val="FFFFFF"/>
              </a:solidFill>
              <a:ln w="7340" cap="flat">
                <a:noFill/>
                <a:prstDash val="solid"/>
                <a:miter/>
              </a:ln>
            </p:spPr>
            <p:txBody>
              <a:bodyPr rtlCol="0" anchor="ctr"/>
              <a:lstStyle/>
              <a:p>
                <a:endParaRPr lang="en-GB" noProof="0"/>
              </a:p>
            </p:txBody>
          </p:sp>
          <p:sp>
            <p:nvSpPr>
              <p:cNvPr id="8" name="Freeform: Shape 7">
                <a:extLst>
                  <a:ext uri="{FF2B5EF4-FFF2-40B4-BE49-F238E27FC236}">
                    <a16:creationId xmlns:a16="http://schemas.microsoft.com/office/drawing/2014/main" id="{D7BD4078-4688-C65C-D8A7-E0047D9E0D2F}"/>
                  </a:ext>
                </a:extLst>
              </p:cNvPr>
              <p:cNvSpPr/>
              <p:nvPr userDrawn="1"/>
            </p:nvSpPr>
            <p:spPr>
              <a:xfrm>
                <a:off x="10796693" y="6408438"/>
                <a:ext cx="353766" cy="395552"/>
              </a:xfrm>
              <a:custGeom>
                <a:avLst/>
                <a:gdLst>
                  <a:gd name="connsiteX0" fmla="*/ 278983 w 353766"/>
                  <a:gd name="connsiteY0" fmla="*/ 321284 h 395552"/>
                  <a:gd name="connsiteX1" fmla="*/ 353767 w 353766"/>
                  <a:gd name="connsiteY1" fmla="*/ 176869 h 395552"/>
                  <a:gd name="connsiteX2" fmla="*/ 176883 w 353766"/>
                  <a:gd name="connsiteY2" fmla="*/ 0 h 395552"/>
                  <a:gd name="connsiteX3" fmla="*/ 0 w 353766"/>
                  <a:gd name="connsiteY3" fmla="*/ 176869 h 395552"/>
                  <a:gd name="connsiteX4" fmla="*/ 176883 w 353766"/>
                  <a:gd name="connsiteY4" fmla="*/ 353745 h 395552"/>
                  <a:gd name="connsiteX5" fmla="*/ 181925 w 353766"/>
                  <a:gd name="connsiteY5" fmla="*/ 353745 h 395552"/>
                  <a:gd name="connsiteX6" fmla="*/ 281949 w 353766"/>
                  <a:gd name="connsiteY6" fmla="*/ 395553 h 395552"/>
                  <a:gd name="connsiteX7" fmla="*/ 339016 w 353766"/>
                  <a:gd name="connsiteY7" fmla="*/ 347834 h 395552"/>
                  <a:gd name="connsiteX8" fmla="*/ 278983 w 353766"/>
                  <a:gd name="connsiteY8" fmla="*/ 321284 h 395552"/>
                  <a:gd name="connsiteX9" fmla="*/ 172982 w 353766"/>
                  <a:gd name="connsiteY9" fmla="*/ 308491 h 395552"/>
                  <a:gd name="connsiteX10" fmla="*/ 270569 w 353766"/>
                  <a:gd name="connsiteY10" fmla="*/ 225147 h 395552"/>
                  <a:gd name="connsiteX11" fmla="*/ 270238 w 353766"/>
                  <a:gd name="connsiteY11" fmla="*/ 225213 h 395552"/>
                  <a:gd name="connsiteX12" fmla="*/ 176883 w 353766"/>
                  <a:gd name="connsiteY12" fmla="*/ 282059 h 395552"/>
                  <a:gd name="connsiteX13" fmla="*/ 71700 w 353766"/>
                  <a:gd name="connsiteY13" fmla="*/ 176876 h 395552"/>
                  <a:gd name="connsiteX14" fmla="*/ 176883 w 353766"/>
                  <a:gd name="connsiteY14" fmla="*/ 71707 h 395552"/>
                  <a:gd name="connsiteX15" fmla="*/ 270246 w 353766"/>
                  <a:gd name="connsiteY15" fmla="*/ 128568 h 395552"/>
                  <a:gd name="connsiteX16" fmla="*/ 270569 w 353766"/>
                  <a:gd name="connsiteY16" fmla="*/ 128605 h 395552"/>
                  <a:gd name="connsiteX17" fmla="*/ 172982 w 353766"/>
                  <a:gd name="connsiteY17" fmla="*/ 45268 h 395552"/>
                  <a:gd name="connsiteX18" fmla="*/ 177376 w 353766"/>
                  <a:gd name="connsiteY18" fmla="*/ 45165 h 395552"/>
                  <a:gd name="connsiteX19" fmla="*/ 307792 w 353766"/>
                  <a:gd name="connsiteY19" fmla="*/ 176876 h 395552"/>
                  <a:gd name="connsiteX20" fmla="*/ 177376 w 353766"/>
                  <a:gd name="connsiteY20" fmla="*/ 308609 h 395552"/>
                  <a:gd name="connsiteX21" fmla="*/ 172982 w 353766"/>
                  <a:gd name="connsiteY21" fmla="*/ 308491 h 3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766" h="395552">
                    <a:moveTo>
                      <a:pt x="278983" y="321284"/>
                    </a:moveTo>
                    <a:cubicBezTo>
                      <a:pt x="324214" y="289236"/>
                      <a:pt x="353767" y="236512"/>
                      <a:pt x="353767" y="176869"/>
                    </a:cubicBezTo>
                    <a:cubicBezTo>
                      <a:pt x="353767" y="79186"/>
                      <a:pt x="274574" y="0"/>
                      <a:pt x="176883" y="0"/>
                    </a:cubicBezTo>
                    <a:cubicBezTo>
                      <a:pt x="79186" y="0"/>
                      <a:pt x="0" y="79186"/>
                      <a:pt x="0" y="176869"/>
                    </a:cubicBezTo>
                    <a:cubicBezTo>
                      <a:pt x="0" y="274566"/>
                      <a:pt x="79186" y="353745"/>
                      <a:pt x="176883" y="353745"/>
                    </a:cubicBezTo>
                    <a:lnTo>
                      <a:pt x="181925" y="353745"/>
                    </a:lnTo>
                    <a:cubicBezTo>
                      <a:pt x="228967" y="354547"/>
                      <a:pt x="261302" y="370166"/>
                      <a:pt x="281949" y="395553"/>
                    </a:cubicBezTo>
                    <a:cubicBezTo>
                      <a:pt x="288883" y="390997"/>
                      <a:pt x="339016" y="347834"/>
                      <a:pt x="339016" y="347834"/>
                    </a:cubicBezTo>
                    <a:cubicBezTo>
                      <a:pt x="339016" y="347834"/>
                      <a:pt x="321063" y="326157"/>
                      <a:pt x="278983" y="321284"/>
                    </a:cubicBezTo>
                    <a:moveTo>
                      <a:pt x="172982" y="308491"/>
                    </a:moveTo>
                    <a:cubicBezTo>
                      <a:pt x="217838" y="299364"/>
                      <a:pt x="254450" y="267390"/>
                      <a:pt x="270569" y="225147"/>
                    </a:cubicBezTo>
                    <a:cubicBezTo>
                      <a:pt x="270474" y="225081"/>
                      <a:pt x="270356" y="225110"/>
                      <a:pt x="270238" y="225213"/>
                    </a:cubicBezTo>
                    <a:cubicBezTo>
                      <a:pt x="252735" y="258969"/>
                      <a:pt x="217536" y="282059"/>
                      <a:pt x="176883" y="282059"/>
                    </a:cubicBezTo>
                    <a:cubicBezTo>
                      <a:pt x="118786" y="282059"/>
                      <a:pt x="71700" y="234966"/>
                      <a:pt x="71700" y="176876"/>
                    </a:cubicBezTo>
                    <a:cubicBezTo>
                      <a:pt x="71700" y="118793"/>
                      <a:pt x="118786" y="71707"/>
                      <a:pt x="176883" y="71707"/>
                    </a:cubicBezTo>
                    <a:cubicBezTo>
                      <a:pt x="217536" y="71707"/>
                      <a:pt x="252749" y="94812"/>
                      <a:pt x="270246" y="128568"/>
                    </a:cubicBezTo>
                    <a:cubicBezTo>
                      <a:pt x="270363" y="128656"/>
                      <a:pt x="270481" y="128686"/>
                      <a:pt x="270569" y="128605"/>
                    </a:cubicBezTo>
                    <a:cubicBezTo>
                      <a:pt x="254450" y="86370"/>
                      <a:pt x="217823" y="54410"/>
                      <a:pt x="172982" y="45268"/>
                    </a:cubicBezTo>
                    <a:cubicBezTo>
                      <a:pt x="174447" y="45216"/>
                      <a:pt x="175904" y="45165"/>
                      <a:pt x="177376" y="45165"/>
                    </a:cubicBezTo>
                    <a:cubicBezTo>
                      <a:pt x="249415" y="45165"/>
                      <a:pt x="307792" y="104131"/>
                      <a:pt x="307792" y="176876"/>
                    </a:cubicBezTo>
                    <a:cubicBezTo>
                      <a:pt x="307792" y="249628"/>
                      <a:pt x="249415" y="308609"/>
                      <a:pt x="177376" y="308609"/>
                    </a:cubicBezTo>
                    <a:cubicBezTo>
                      <a:pt x="175904" y="308602"/>
                      <a:pt x="174447" y="308536"/>
                      <a:pt x="172982" y="308491"/>
                    </a:cubicBezTo>
                  </a:path>
                </a:pathLst>
              </a:custGeom>
              <a:solidFill>
                <a:srgbClr val="FFFFFF"/>
              </a:solidFill>
              <a:ln w="7340"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6222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F5D3-8954-5E82-8E45-5026C5D06A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E27599-D9CE-6C44-5C30-D908F6DA1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CFC71-F323-02A3-6BCF-1CD278B82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BC08B9-C6DF-D439-94E0-C7E9730F5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D101D-F242-E877-6824-B261E3C5F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5E1FDB-F497-A0D3-BC0C-D1B0909814F8}"/>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8" name="Footer Placeholder 7">
            <a:extLst>
              <a:ext uri="{FF2B5EF4-FFF2-40B4-BE49-F238E27FC236}">
                <a16:creationId xmlns:a16="http://schemas.microsoft.com/office/drawing/2014/main" id="{30CC5DC1-A957-A91B-F29C-5C88C8A3DD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E1B5BE-9BD2-8888-9585-3FAB06300EAC}"/>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120678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A605-C216-0530-2723-45A7F009B3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D5F2DD-DA01-1D16-16E5-A3E4F6EBE48C}"/>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4" name="Footer Placeholder 3">
            <a:extLst>
              <a:ext uri="{FF2B5EF4-FFF2-40B4-BE49-F238E27FC236}">
                <a16:creationId xmlns:a16="http://schemas.microsoft.com/office/drawing/2014/main" id="{93EAFA77-6A1F-C82A-21F7-6CED8D08EB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5A7ABE-477E-2364-2DEB-63A060F4B43A}"/>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370384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11FF0-00EF-E303-650B-26813FCA9D59}"/>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3" name="Footer Placeholder 2">
            <a:extLst>
              <a:ext uri="{FF2B5EF4-FFF2-40B4-BE49-F238E27FC236}">
                <a16:creationId xmlns:a16="http://schemas.microsoft.com/office/drawing/2014/main" id="{48B70BD8-4339-B81C-5FDF-3EDE76E9E2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73EC66-0A91-5C5E-8B5A-90EA7F1C389E}"/>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52018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11E9-4484-AC24-4BC8-BAADA9DFD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E196A4-5C20-0B3B-EB2D-C05A6CF32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120234-C235-EEA4-861E-4E8898E71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54234-AD52-1F90-C30D-F0251469606C}"/>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6" name="Footer Placeholder 5">
            <a:extLst>
              <a:ext uri="{FF2B5EF4-FFF2-40B4-BE49-F238E27FC236}">
                <a16:creationId xmlns:a16="http://schemas.microsoft.com/office/drawing/2014/main" id="{2C222E13-4E13-5D2D-23F0-6B4C3B9FE8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3CEF4-524D-A5FF-3EA7-033752BC3275}"/>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4431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3CEB-567D-856D-C10D-563157CDB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04C47B-3E7A-973D-BCA2-E8E4C817C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443A0D-BBC6-D50E-C3E1-2886B6824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11726D-56DB-0537-ED56-DC603CD3F51D}"/>
              </a:ext>
            </a:extLst>
          </p:cNvPr>
          <p:cNvSpPr>
            <a:spLocks noGrp="1"/>
          </p:cNvSpPr>
          <p:nvPr>
            <p:ph type="dt" sz="half" idx="10"/>
          </p:nvPr>
        </p:nvSpPr>
        <p:spPr/>
        <p:txBody>
          <a:bodyPr/>
          <a:lstStyle/>
          <a:p>
            <a:fld id="{41DCC725-EDAD-4D11-B046-39F71B571C13}" type="datetimeFigureOut">
              <a:rPr lang="en-GB" smtClean="0"/>
              <a:t>25/11/2025</a:t>
            </a:fld>
            <a:endParaRPr lang="en-GB"/>
          </a:p>
        </p:txBody>
      </p:sp>
      <p:sp>
        <p:nvSpPr>
          <p:cNvPr id="6" name="Footer Placeholder 5">
            <a:extLst>
              <a:ext uri="{FF2B5EF4-FFF2-40B4-BE49-F238E27FC236}">
                <a16:creationId xmlns:a16="http://schemas.microsoft.com/office/drawing/2014/main" id="{1EDFFFA5-6E60-D31F-A920-B1248DC510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023A82-D2B5-1012-FEF7-669DD8395E27}"/>
              </a:ext>
            </a:extLst>
          </p:cNvPr>
          <p:cNvSpPr>
            <a:spLocks noGrp="1"/>
          </p:cNvSpPr>
          <p:nvPr>
            <p:ph type="sldNum" sz="quarter" idx="12"/>
          </p:nvPr>
        </p:nvSpPr>
        <p:spPr/>
        <p:txBody>
          <a:bodyPr/>
          <a:lstStyle/>
          <a:p>
            <a:fld id="{D1E0A615-7E6A-4997-B9DE-9434A8D9D989}" type="slidenum">
              <a:rPr lang="en-GB" smtClean="0"/>
              <a:t>‹#›</a:t>
            </a:fld>
            <a:endParaRPr lang="en-GB"/>
          </a:p>
        </p:txBody>
      </p:sp>
    </p:spTree>
    <p:extLst>
      <p:ext uri="{BB962C8B-B14F-4D97-AF65-F5344CB8AC3E}">
        <p14:creationId xmlns:p14="http://schemas.microsoft.com/office/powerpoint/2010/main" val="388343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75F53-AEAB-9C70-867D-57A034905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1E016-059A-92A3-012F-2EA198AA1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1B703-54DD-7DF5-C9AD-E64582855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DCC725-EDAD-4D11-B046-39F71B571C13}" type="datetimeFigureOut">
              <a:rPr lang="en-GB" smtClean="0"/>
              <a:t>25/11/2025</a:t>
            </a:fld>
            <a:endParaRPr lang="en-GB"/>
          </a:p>
        </p:txBody>
      </p:sp>
      <p:sp>
        <p:nvSpPr>
          <p:cNvPr id="5" name="Footer Placeholder 4">
            <a:extLst>
              <a:ext uri="{FF2B5EF4-FFF2-40B4-BE49-F238E27FC236}">
                <a16:creationId xmlns:a16="http://schemas.microsoft.com/office/drawing/2014/main" id="{A908C3DE-2F63-06B7-E7CE-BAB3F04C1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370742A-7A95-393A-80FF-711BEFDCF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E0A615-7E6A-4997-B9DE-9434A8D9D989}" type="slidenum">
              <a:rPr lang="en-GB" smtClean="0"/>
              <a:t>‹#›</a:t>
            </a:fld>
            <a:endParaRPr lang="en-GB"/>
          </a:p>
        </p:txBody>
      </p:sp>
    </p:spTree>
    <p:extLst>
      <p:ext uri="{BB962C8B-B14F-4D97-AF65-F5344CB8AC3E}">
        <p14:creationId xmlns:p14="http://schemas.microsoft.com/office/powerpoint/2010/main" val="2403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FCE16-7C06-4F1C-B022-4D0D1A4B79C8}"/>
              </a:ext>
            </a:extLst>
          </p:cNvPr>
          <p:cNvSpPr>
            <a:spLocks noGrp="1"/>
          </p:cNvSpPr>
          <p:nvPr>
            <p:ph type="title"/>
          </p:nvPr>
        </p:nvSpPr>
        <p:spPr>
          <a:xfrm>
            <a:off x="914400" y="685800"/>
            <a:ext cx="7461504" cy="530352"/>
          </a:xfrm>
          <a:prstGeom prst="rect">
            <a:avLst/>
          </a:prstGeom>
        </p:spPr>
        <p:txBody>
          <a:bodyPr vert="horz" lIns="0" tIns="0" rIns="0" bIns="0" rtlCol="0" anchor="b">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DD85D7FB-693A-45DC-8B41-73D676C37DA2}"/>
              </a:ext>
            </a:extLst>
          </p:cNvPr>
          <p:cNvSpPr>
            <a:spLocks noGrp="1"/>
          </p:cNvSpPr>
          <p:nvPr>
            <p:ph type="body" idx="1"/>
          </p:nvPr>
        </p:nvSpPr>
        <p:spPr>
          <a:xfrm>
            <a:off x="914400" y="2231136"/>
            <a:ext cx="7461504" cy="3941064"/>
          </a:xfrm>
          <a:prstGeom prst="rect">
            <a:avLst/>
          </a:prstGeom>
        </p:spPr>
        <p:txBody>
          <a:bodyPr vert="horz" lIns="0" tIns="0" rIns="0" bIns="0" rtlCol="0">
            <a:noAutofit/>
          </a:bodyPr>
          <a:lstStyle/>
          <a:p>
            <a:pPr lvl="0"/>
            <a:r>
              <a:rPr lang="en-GB" noProof="0"/>
              <a:t>Click to edit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Tree>
    <p:extLst>
      <p:ext uri="{BB962C8B-B14F-4D97-AF65-F5344CB8AC3E}">
        <p14:creationId xmlns:p14="http://schemas.microsoft.com/office/powerpoint/2010/main" val="7541299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p:hf sldNum="0" hdr="0" ftr="0" dt="0"/>
  <p:txStyles>
    <p:titleStyle>
      <a:lvl1pPr algn="l" defTabSz="914400" rtl="0" eaLnBrk="1" latinLnBrk="0" hangingPunct="1">
        <a:lnSpc>
          <a:spcPct val="89000"/>
        </a:lnSpc>
        <a:spcBef>
          <a:spcPct val="0"/>
        </a:spcBef>
        <a:buNone/>
        <a:defRPr sz="3400" b="1" kern="1200">
          <a:solidFill>
            <a:schemeClr val="tx1"/>
          </a:solidFill>
          <a:latin typeface="Aptos Display" panose="020B0004020202020204" pitchFamily="34" charset="0"/>
          <a:ea typeface="+mj-ea"/>
          <a:cs typeface="+mj-cs"/>
        </a:defRPr>
      </a:lvl1pPr>
    </p:titleStyle>
    <p:bodyStyle>
      <a:lvl1pPr marL="0" indent="0" algn="l" defTabSz="914400" rtl="0" eaLnBrk="1" latinLnBrk="0" hangingPunct="1">
        <a:lnSpc>
          <a:spcPct val="110000"/>
        </a:lnSpc>
        <a:spcBef>
          <a:spcPts val="600"/>
        </a:spcBef>
        <a:spcAft>
          <a:spcPts val="900"/>
        </a:spcAft>
        <a:buFont typeface="Arial" panose="020B0604020202020204" pitchFamily="34" charset="0"/>
        <a:buChar char="​"/>
        <a:defRPr lang="en-US" sz="1200" kern="1200" dirty="0" smtClean="0">
          <a:solidFill>
            <a:schemeClr val="tx2"/>
          </a:solidFill>
          <a:latin typeface="Aptos" panose="020B0004020202020204" pitchFamily="34" charset="0"/>
          <a:ea typeface="+mn-ea"/>
          <a:cs typeface="+mn-cs"/>
        </a:defRPr>
      </a:lvl1pPr>
      <a:lvl2pPr marL="171450" indent="-171450" algn="l" defTabSz="914400" rtl="0" eaLnBrk="1" latinLnBrk="0" hangingPunct="1">
        <a:lnSpc>
          <a:spcPct val="110000"/>
        </a:lnSpc>
        <a:spcBef>
          <a:spcPts val="0"/>
        </a:spcBef>
        <a:spcAft>
          <a:spcPts val="600"/>
        </a:spcAft>
        <a:buClr>
          <a:schemeClr val="accent1"/>
        </a:buClr>
        <a:buFont typeface="Arial Black" panose="020B0A04020102020204" pitchFamily="34" charset="0"/>
        <a:buChar char="+"/>
        <a:defRPr sz="1200" b="0" kern="1200">
          <a:solidFill>
            <a:schemeClr val="tx2"/>
          </a:solidFill>
          <a:latin typeface="Aptos" panose="020B0004020202020204" pitchFamily="34" charset="0"/>
          <a:ea typeface="+mn-ea"/>
          <a:cs typeface="+mn-cs"/>
        </a:defRPr>
      </a:lvl2pPr>
      <a:lvl3pPr marL="283464" indent="-109728" algn="l" defTabSz="914400" rtl="0" eaLnBrk="1" latinLnBrk="0" hangingPunct="1">
        <a:lnSpc>
          <a:spcPct val="110000"/>
        </a:lnSpc>
        <a:spcBef>
          <a:spcPts val="0"/>
        </a:spcBef>
        <a:spcAft>
          <a:spcPts val="600"/>
        </a:spcAft>
        <a:buClrTx/>
        <a:buFont typeface="Arial" panose="020B0604020202020204" pitchFamily="34" charset="0"/>
        <a:buChar char="•"/>
        <a:defRPr sz="1200" b="0" kern="1200">
          <a:solidFill>
            <a:schemeClr val="tx2"/>
          </a:solidFill>
          <a:latin typeface="Aptos" panose="020B0004020202020204" pitchFamily="34" charset="0"/>
          <a:ea typeface="+mn-ea"/>
          <a:cs typeface="+mn-cs"/>
        </a:defRPr>
      </a:lvl3pPr>
      <a:lvl4pPr marL="0" indent="0" algn="l" defTabSz="914400" rtl="0" eaLnBrk="1" latinLnBrk="0" hangingPunct="1">
        <a:lnSpc>
          <a:spcPct val="110000"/>
        </a:lnSpc>
        <a:spcBef>
          <a:spcPts val="600"/>
        </a:spcBef>
        <a:spcAft>
          <a:spcPts val="900"/>
        </a:spcAft>
        <a:buFont typeface="Arial" panose="020B0604020202020204" pitchFamily="34" charset="0"/>
        <a:buChar char="​"/>
        <a:defRPr sz="1600" b="1" kern="1200">
          <a:solidFill>
            <a:schemeClr val="accent3"/>
          </a:solidFill>
          <a:latin typeface="Aptos" panose="020B0004020202020204" pitchFamily="34" charset="0"/>
          <a:ea typeface="+mn-ea"/>
          <a:cs typeface="+mn-cs"/>
        </a:defRPr>
      </a:lvl4pPr>
      <a:lvl5pPr marL="0" indent="0" algn="l" defTabSz="914400" rtl="0" eaLnBrk="1" latinLnBrk="0" hangingPunct="1">
        <a:lnSpc>
          <a:spcPct val="110000"/>
        </a:lnSpc>
        <a:spcBef>
          <a:spcPts val="400"/>
        </a:spcBef>
        <a:spcAft>
          <a:spcPts val="900"/>
        </a:spcAft>
        <a:buFont typeface="Arial" panose="020B0604020202020204" pitchFamily="34" charset="0"/>
        <a:buChar char="​"/>
        <a:defRPr sz="1400" b="1" i="0" kern="1200">
          <a:solidFill>
            <a:schemeClr val="tx2"/>
          </a:solidFill>
          <a:latin typeface="Aptos" panose="020B0004020202020204" pitchFamily="34" charset="0"/>
          <a:ea typeface="+mn-ea"/>
          <a:cs typeface="+mn-cs"/>
        </a:defRPr>
      </a:lvl5pPr>
      <a:lvl6pPr marL="0" indent="0" algn="l" defTabSz="914400" rtl="0" eaLnBrk="1" latinLnBrk="0" hangingPunct="1">
        <a:lnSpc>
          <a:spcPct val="110000"/>
        </a:lnSpc>
        <a:spcBef>
          <a:spcPts val="600"/>
        </a:spcBef>
        <a:spcAft>
          <a:spcPts val="600"/>
        </a:spcAft>
        <a:buFont typeface="Arial" panose="020B0604020202020204" pitchFamily="34" charset="0"/>
        <a:buChar char="​"/>
        <a:defRPr sz="1600" b="1" kern="1200">
          <a:solidFill>
            <a:schemeClr val="accent5"/>
          </a:solidFill>
          <a:latin typeface="Aptos" panose="020B0004020202020204" pitchFamily="34" charset="0"/>
          <a:ea typeface="+mn-ea"/>
          <a:cs typeface="+mn-cs"/>
        </a:defRPr>
      </a:lvl6pPr>
      <a:lvl7pPr marL="0" indent="0" algn="l" defTabSz="914400" rtl="0" eaLnBrk="1" latinLnBrk="0" hangingPunct="1">
        <a:lnSpc>
          <a:spcPct val="110000"/>
        </a:lnSpc>
        <a:spcBef>
          <a:spcPts val="0"/>
        </a:spcBef>
        <a:spcAft>
          <a:spcPts val="600"/>
        </a:spcAft>
        <a:buFont typeface="Arial" panose="020B0604020202020204" pitchFamily="34" charset="0"/>
        <a:buChar char="​"/>
        <a:defRPr sz="1400" i="1" kern="1200">
          <a:solidFill>
            <a:schemeClr val="bg2"/>
          </a:solidFill>
          <a:latin typeface="Aptos" panose="020B0004020202020204" pitchFamily="34" charset="0"/>
          <a:ea typeface="+mn-ea"/>
          <a:cs typeface="+mn-cs"/>
        </a:defRPr>
      </a:lvl7pPr>
      <a:lvl8pPr marL="0" indent="0" algn="l" defTabSz="914400" rtl="0" eaLnBrk="1" latinLnBrk="0" hangingPunct="1">
        <a:lnSpc>
          <a:spcPct val="90000"/>
        </a:lnSpc>
        <a:spcBef>
          <a:spcPts val="0"/>
        </a:spcBef>
        <a:spcAft>
          <a:spcPts val="600"/>
        </a:spcAft>
        <a:buFont typeface="Arial" panose="020B0604020202020204" pitchFamily="34" charset="0"/>
        <a:buChar char="​"/>
        <a:defRPr sz="1400" b="0" kern="1200">
          <a:solidFill>
            <a:schemeClr val="accent3"/>
          </a:solidFill>
          <a:latin typeface="Aptos" panose="020B0004020202020204" pitchFamily="34" charset="0"/>
          <a:ea typeface="+mn-ea"/>
          <a:cs typeface="+mn-cs"/>
        </a:defRPr>
      </a:lvl8pPr>
      <a:lvl9pPr marL="0" indent="0" algn="l" defTabSz="914400" rtl="0" eaLnBrk="1" latinLnBrk="0" hangingPunct="1">
        <a:lnSpc>
          <a:spcPct val="90000"/>
        </a:lnSpc>
        <a:spcBef>
          <a:spcPts val="0"/>
        </a:spcBef>
        <a:spcAft>
          <a:spcPts val="600"/>
        </a:spcAft>
        <a:buFont typeface="Arial" panose="020B0604020202020204" pitchFamily="34" charset="0"/>
        <a:buChar char="​"/>
        <a:defRPr sz="1200" kern="1200">
          <a:solidFill>
            <a:schemeClr val="tx2"/>
          </a:solidFill>
          <a:latin typeface="Aptos" panose="020B00040202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p15:clr>
            <a:srgbClr val="5ACBF0"/>
          </p15:clr>
        </p15:guide>
        <p15:guide id="2" pos="576">
          <p15:clr>
            <a:srgbClr val="5ACBF0"/>
          </p15:clr>
        </p15:guide>
        <p15:guide id="3" orient="horz" pos="3888">
          <p15:clr>
            <a:srgbClr val="5ACBF0"/>
          </p15:clr>
        </p15:guide>
        <p15:guide id="5" orient="horz" pos="432">
          <p15:clr>
            <a:srgbClr val="5ACBF0"/>
          </p15:clr>
        </p15:guide>
        <p15:guide id="7" pos="7104">
          <p15:clr>
            <a:srgbClr val="5ACBF0"/>
          </p15:clr>
        </p15:guide>
        <p15:guide id="8" pos="6912">
          <p15:clr>
            <a:srgbClr val="A4A3A4"/>
          </p15:clr>
        </p15:guide>
        <p15:guide id="9" pos="6528">
          <p15:clr>
            <a:srgbClr val="A4A3A4"/>
          </p15:clr>
        </p15:guide>
        <p15:guide id="10" pos="6336">
          <p15:clr>
            <a:srgbClr val="A4A3A4"/>
          </p15:clr>
        </p15:guide>
        <p15:guide id="11" pos="5952">
          <p15:clr>
            <a:srgbClr val="A4A3A4"/>
          </p15:clr>
        </p15:guide>
        <p15:guide id="12" pos="5760">
          <p15:clr>
            <a:srgbClr val="A4A3A4"/>
          </p15:clr>
        </p15:guide>
        <p15:guide id="13" pos="5376">
          <p15:clr>
            <a:srgbClr val="A4A3A4"/>
          </p15:clr>
        </p15:guide>
        <p15:guide id="14" pos="5184">
          <p15:clr>
            <a:srgbClr val="A4A3A4"/>
          </p15:clr>
        </p15:guide>
        <p15:guide id="15" pos="4800">
          <p15:clr>
            <a:srgbClr val="A4A3A4"/>
          </p15:clr>
        </p15:guide>
        <p15:guide id="16" pos="4608">
          <p15:clr>
            <a:srgbClr val="A4A3A4"/>
          </p15:clr>
        </p15:guide>
        <p15:guide id="17" pos="4224">
          <p15:clr>
            <a:srgbClr val="A4A3A4"/>
          </p15:clr>
        </p15:guide>
        <p15:guide id="18" pos="4032">
          <p15:clr>
            <a:srgbClr val="A4A3A4"/>
          </p15:clr>
        </p15:guide>
        <p15:guide id="19" pos="3648">
          <p15:clr>
            <a:srgbClr val="A4A3A4"/>
          </p15:clr>
        </p15:guide>
        <p15:guide id="20" pos="3456">
          <p15:clr>
            <a:srgbClr val="A4A3A4"/>
          </p15:clr>
        </p15:guide>
        <p15:guide id="21" pos="3072">
          <p15:clr>
            <a:srgbClr val="A4A3A4"/>
          </p15:clr>
        </p15:guide>
        <p15:guide id="22" pos="2880">
          <p15:clr>
            <a:srgbClr val="A4A3A4"/>
          </p15:clr>
        </p15:guide>
        <p15:guide id="23" pos="2496">
          <p15:clr>
            <a:srgbClr val="A4A3A4"/>
          </p15:clr>
        </p15:guide>
        <p15:guide id="24" pos="2304">
          <p15:clr>
            <a:srgbClr val="A4A3A4"/>
          </p15:clr>
        </p15:guide>
        <p15:guide id="25" pos="1920">
          <p15:clr>
            <a:srgbClr val="A4A3A4"/>
          </p15:clr>
        </p15:guide>
        <p15:guide id="26" pos="1728">
          <p15:clr>
            <a:srgbClr val="A4A3A4"/>
          </p15:clr>
        </p15:guide>
        <p15:guide id="27" pos="1344">
          <p15:clr>
            <a:srgbClr val="A4A3A4"/>
          </p15:clr>
        </p15:guide>
        <p15:guide id="28" pos="1152">
          <p15:clr>
            <a:srgbClr val="A4A3A4"/>
          </p15:clr>
        </p15:guide>
        <p15:guide id="29" pos="768">
          <p15:clr>
            <a:srgbClr val="A4A3A4"/>
          </p15:clr>
        </p15:guide>
        <p15:guide id="30" orient="horz" pos="1056">
          <p15:clr>
            <a:srgbClr val="5ACBF0"/>
          </p15:clr>
        </p15:guide>
        <p15:guide id="31" pos="3840">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Use the accesibility checker">
            <a:extLst>
              <a:ext uri="{FF2B5EF4-FFF2-40B4-BE49-F238E27FC236}">
                <a16:creationId xmlns:a16="http://schemas.microsoft.com/office/drawing/2014/main" id="{07FE82F8-E1D4-871C-2E77-6CD336D2077F}"/>
              </a:ext>
            </a:extLst>
          </p:cNvPr>
          <p:cNvSpPr txBox="1">
            <a:spLocks noGrp="1"/>
          </p:cNvSpPr>
          <p:nvPr>
            <p:ph type="title"/>
          </p:nvPr>
        </p:nvSpPr>
        <p:spPr>
          <a:xfrm>
            <a:off x="109637" y="103327"/>
            <a:ext cx="12014182" cy="838605"/>
          </a:xfrm>
          <a:prstGeom prst="rect">
            <a:avLst/>
          </a:prstGeom>
          <a:noFill/>
          <a:ln>
            <a:noFill/>
          </a:ln>
        </p:spPr>
        <p:txBody>
          <a:bodyPr vert="horz" wrap="square" lIns="91440" tIns="45720" rIns="91440" bIns="45720" anchor="t" anchorCtr="0" compatLnSpc="1">
            <a:noAutofit/>
          </a:bodyPr>
          <a:lstStyle/>
          <a:p>
            <a:pPr lvl="0">
              <a:lnSpc>
                <a:spcPct val="100000"/>
              </a:lnSpc>
            </a:pPr>
            <a:r>
              <a:rPr lang="en-US" sz="3600" b="1" kern="0">
                <a:solidFill>
                  <a:srgbClr val="5F2861"/>
                </a:solidFill>
                <a:latin typeface="Arial"/>
                <a:cs typeface="Arial"/>
              </a:rPr>
              <a:t>Priorities Programme – Foundational Improvements</a:t>
            </a:r>
            <a:endParaRPr lang="en-GB" sz="3600" b="1" kern="0">
              <a:solidFill>
                <a:srgbClr val="5F2861"/>
              </a:solidFill>
              <a:latin typeface="Arial"/>
              <a:cs typeface="Arial"/>
            </a:endParaRPr>
          </a:p>
        </p:txBody>
      </p:sp>
      <p:sp>
        <p:nvSpPr>
          <p:cNvPr id="4" name="Rectangle: Rounded Corners 18">
            <a:extLst>
              <a:ext uri="{FF2B5EF4-FFF2-40B4-BE49-F238E27FC236}">
                <a16:creationId xmlns:a16="http://schemas.microsoft.com/office/drawing/2014/main" id="{2229A2ED-81AD-E8A2-158A-C56028680980}"/>
              </a:ext>
            </a:extLst>
          </p:cNvPr>
          <p:cNvSpPr/>
          <p:nvPr/>
        </p:nvSpPr>
        <p:spPr>
          <a:xfrm>
            <a:off x="2765840" y="2387776"/>
            <a:ext cx="9190643" cy="46274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Arial"/>
              </a:rPr>
              <a:t>Foundational Improvements</a:t>
            </a:r>
          </a:p>
        </p:txBody>
      </p:sp>
      <p:grpSp>
        <p:nvGrpSpPr>
          <p:cNvPr id="5" name="Group 20">
            <a:extLst>
              <a:ext uri="{FF2B5EF4-FFF2-40B4-BE49-F238E27FC236}">
                <a16:creationId xmlns:a16="http://schemas.microsoft.com/office/drawing/2014/main" id="{2A96E094-CD4D-81B4-1F44-B35E827BCD52}"/>
              </a:ext>
            </a:extLst>
          </p:cNvPr>
          <p:cNvGrpSpPr/>
          <p:nvPr/>
        </p:nvGrpSpPr>
        <p:grpSpPr>
          <a:xfrm>
            <a:off x="2725058" y="2972233"/>
            <a:ext cx="9272847" cy="1040084"/>
            <a:chOff x="2725058" y="1898806"/>
            <a:chExt cx="9272847" cy="1040084"/>
          </a:xfrm>
        </p:grpSpPr>
        <p:sp>
          <p:nvSpPr>
            <p:cNvPr id="6" name="Rectangle: Rounded Corners 21">
              <a:extLst>
                <a:ext uri="{FF2B5EF4-FFF2-40B4-BE49-F238E27FC236}">
                  <a16:creationId xmlns:a16="http://schemas.microsoft.com/office/drawing/2014/main" id="{8F59CF49-3C23-AA44-4B20-32D4F1A615CA}"/>
                </a:ext>
              </a:extLst>
            </p:cNvPr>
            <p:cNvSpPr/>
            <p:nvPr/>
          </p:nvSpPr>
          <p:spPr>
            <a:xfrm>
              <a:off x="2725058" y="1898806"/>
              <a:ext cx="2247960" cy="10400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rial"/>
                </a:rPr>
                <a:t>Operations and Regulatory Leadership Integration</a:t>
              </a:r>
            </a:p>
          </p:txBody>
        </p:sp>
        <p:sp>
          <p:nvSpPr>
            <p:cNvPr id="7" name="Rectangle: Rounded Corners 22">
              <a:extLst>
                <a:ext uri="{FF2B5EF4-FFF2-40B4-BE49-F238E27FC236}">
                  <a16:creationId xmlns:a16="http://schemas.microsoft.com/office/drawing/2014/main" id="{A00626BA-1AD6-1033-FFCF-447768ACEE05}"/>
                </a:ext>
              </a:extLst>
            </p:cNvPr>
            <p:cNvSpPr/>
            <p:nvPr/>
          </p:nvSpPr>
          <p:spPr>
            <a:xfrm>
              <a:off x="5066681" y="1898806"/>
              <a:ext cx="2247960" cy="10400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rial"/>
                </a:rPr>
                <a:t>Assessment Framework</a:t>
              </a:r>
            </a:p>
          </p:txBody>
        </p:sp>
        <p:sp>
          <p:nvSpPr>
            <p:cNvPr id="8" name="Rectangle: Rounded Corners 23">
              <a:extLst>
                <a:ext uri="{FF2B5EF4-FFF2-40B4-BE49-F238E27FC236}">
                  <a16:creationId xmlns:a16="http://schemas.microsoft.com/office/drawing/2014/main" id="{3F0F1F72-547A-0215-2D3A-7CC51B84CC7B}"/>
                </a:ext>
              </a:extLst>
            </p:cNvPr>
            <p:cNvSpPr/>
            <p:nvPr/>
          </p:nvSpPr>
          <p:spPr>
            <a:xfrm>
              <a:off x="7408313" y="1898806"/>
              <a:ext cx="2247960" cy="10400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rial"/>
                </a:rPr>
                <a:t>Systems (including Regulatory Platform)</a:t>
              </a:r>
            </a:p>
          </p:txBody>
        </p:sp>
        <p:sp>
          <p:nvSpPr>
            <p:cNvPr id="9" name="Rectangle: Rounded Corners 25">
              <a:extLst>
                <a:ext uri="{FF2B5EF4-FFF2-40B4-BE49-F238E27FC236}">
                  <a16:creationId xmlns:a16="http://schemas.microsoft.com/office/drawing/2014/main" id="{7C0EC5E0-46C0-8FB8-1C61-C6CA7573F9F9}"/>
                </a:ext>
              </a:extLst>
            </p:cNvPr>
            <p:cNvSpPr/>
            <p:nvPr/>
          </p:nvSpPr>
          <p:spPr>
            <a:xfrm>
              <a:off x="9749945" y="1898806"/>
              <a:ext cx="2247960" cy="10400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Arial"/>
                </a:rPr>
                <a:t>Organisational Data, Ratings and Register</a:t>
              </a:r>
            </a:p>
          </p:txBody>
        </p:sp>
      </p:grpSp>
      <p:sp>
        <p:nvSpPr>
          <p:cNvPr id="10" name="Flowchart: Document 27">
            <a:extLst>
              <a:ext uri="{FF2B5EF4-FFF2-40B4-BE49-F238E27FC236}">
                <a16:creationId xmlns:a16="http://schemas.microsoft.com/office/drawing/2014/main" id="{1B1003AB-DEA4-39EC-266F-EB52DCBBE02B}"/>
              </a:ext>
            </a:extLst>
          </p:cNvPr>
          <p:cNvSpPr/>
          <p:nvPr/>
        </p:nvSpPr>
        <p:spPr>
          <a:xfrm>
            <a:off x="283518" y="2580390"/>
            <a:ext cx="1673626" cy="700183"/>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solidFill>
            <a:srgbClr val="E6E0EC"/>
          </a:solidFill>
          <a:ln w="25402" cap="flat">
            <a:solidFill>
              <a:srgbClr val="B3A2C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a:rPr>
              <a:t>Dr Penny Dash Report</a:t>
            </a:r>
          </a:p>
        </p:txBody>
      </p:sp>
      <p:sp>
        <p:nvSpPr>
          <p:cNvPr id="11" name="Flowchart: Document 28">
            <a:extLst>
              <a:ext uri="{FF2B5EF4-FFF2-40B4-BE49-F238E27FC236}">
                <a16:creationId xmlns:a16="http://schemas.microsoft.com/office/drawing/2014/main" id="{090F51F3-509F-A7BB-5C9D-6789BB5CD08B}"/>
              </a:ext>
            </a:extLst>
          </p:cNvPr>
          <p:cNvSpPr/>
          <p:nvPr/>
        </p:nvSpPr>
        <p:spPr>
          <a:xfrm>
            <a:off x="293696" y="3541634"/>
            <a:ext cx="1673626" cy="700183"/>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solidFill>
            <a:srgbClr val="E6E0EC"/>
          </a:solidFill>
          <a:ln w="25402" cap="flat">
            <a:solidFill>
              <a:srgbClr val="B3A2C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a:rPr>
              <a:t>Sir Mike Richards report</a:t>
            </a:r>
          </a:p>
        </p:txBody>
      </p:sp>
      <p:sp>
        <p:nvSpPr>
          <p:cNvPr id="12" name="Flowchart: Document 29">
            <a:extLst>
              <a:ext uri="{FF2B5EF4-FFF2-40B4-BE49-F238E27FC236}">
                <a16:creationId xmlns:a16="http://schemas.microsoft.com/office/drawing/2014/main" id="{4C954FC6-764B-7BAE-5C8B-A229C7D22C75}"/>
              </a:ext>
            </a:extLst>
          </p:cNvPr>
          <p:cNvSpPr/>
          <p:nvPr/>
        </p:nvSpPr>
        <p:spPr>
          <a:xfrm>
            <a:off x="293696" y="5473240"/>
            <a:ext cx="1673626" cy="700183"/>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solidFill>
            <a:srgbClr val="E6E0EC"/>
          </a:solidFill>
          <a:ln w="25402" cap="flat">
            <a:solidFill>
              <a:srgbClr val="B3A2C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a:rPr>
              <a:t>Colleague Feedback</a:t>
            </a:r>
          </a:p>
        </p:txBody>
      </p:sp>
      <p:sp>
        <p:nvSpPr>
          <p:cNvPr id="13" name="Rectangle 30">
            <a:extLst>
              <a:ext uri="{FF2B5EF4-FFF2-40B4-BE49-F238E27FC236}">
                <a16:creationId xmlns:a16="http://schemas.microsoft.com/office/drawing/2014/main" id="{026B3AA3-306A-5C02-78A2-5DE0E6ECBE89}"/>
              </a:ext>
            </a:extLst>
          </p:cNvPr>
          <p:cNvSpPr/>
          <p:nvPr/>
        </p:nvSpPr>
        <p:spPr>
          <a:xfrm>
            <a:off x="109636" y="1504132"/>
            <a:ext cx="1989514" cy="4810283"/>
          </a:xfrm>
          <a:prstGeom prst="rect">
            <a:avLst/>
          </a:prstGeom>
          <a:noFill/>
          <a:ln w="25402" cap="flat">
            <a:solidFill>
              <a:srgbClr val="FF0000"/>
            </a:solidFill>
            <a:custDash>
              <a:ds d="299961" sp="299961"/>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0000"/>
              </a:solidFill>
              <a:uFillTx/>
              <a:latin typeface="Arial"/>
            </a:endParaRPr>
          </a:p>
        </p:txBody>
      </p:sp>
      <p:cxnSp>
        <p:nvCxnSpPr>
          <p:cNvPr id="14" name="Straight Arrow Connector 31">
            <a:extLst>
              <a:ext uri="{FF2B5EF4-FFF2-40B4-BE49-F238E27FC236}">
                <a16:creationId xmlns:a16="http://schemas.microsoft.com/office/drawing/2014/main" id="{C430401E-EEA5-56B9-FA7B-209FE666CCD9}"/>
              </a:ext>
            </a:extLst>
          </p:cNvPr>
          <p:cNvCxnSpPr/>
          <p:nvPr/>
        </p:nvCxnSpPr>
        <p:spPr>
          <a:xfrm>
            <a:off x="2136550" y="3292754"/>
            <a:ext cx="459971" cy="0"/>
          </a:xfrm>
          <a:prstGeom prst="straightConnector1">
            <a:avLst/>
          </a:prstGeom>
          <a:noFill/>
          <a:ln w="25402" cap="flat">
            <a:solidFill>
              <a:srgbClr val="604A7B"/>
            </a:solidFill>
            <a:prstDash val="solid"/>
            <a:miter/>
            <a:tailEnd type="arrow"/>
          </a:ln>
          <a:effectLst>
            <a:outerShdw dist="19997" dir="5400000" algn="tl">
              <a:srgbClr val="000000">
                <a:alpha val="38000"/>
              </a:srgbClr>
            </a:outerShdw>
          </a:effectLst>
        </p:spPr>
      </p:cxnSp>
      <p:sp>
        <p:nvSpPr>
          <p:cNvPr id="15" name="Rectangle 32">
            <a:extLst>
              <a:ext uri="{FF2B5EF4-FFF2-40B4-BE49-F238E27FC236}">
                <a16:creationId xmlns:a16="http://schemas.microsoft.com/office/drawing/2014/main" id="{9070C77F-E343-6D12-5472-AA7A2E4A3ED8}"/>
              </a:ext>
            </a:extLst>
          </p:cNvPr>
          <p:cNvSpPr/>
          <p:nvPr/>
        </p:nvSpPr>
        <p:spPr>
          <a:xfrm>
            <a:off x="2624022" y="2264247"/>
            <a:ext cx="9475817" cy="2468435"/>
          </a:xfrm>
          <a:prstGeom prst="rect">
            <a:avLst/>
          </a:prstGeom>
          <a:noFill/>
          <a:ln w="25402" cap="flat">
            <a:solidFill>
              <a:srgbClr val="403152"/>
            </a:solidFill>
            <a:custDash>
              <a:ds d="299961" sp="299961"/>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FFFFFF"/>
              </a:solidFill>
              <a:uFillTx/>
              <a:latin typeface="Arial"/>
            </a:endParaRPr>
          </a:p>
        </p:txBody>
      </p:sp>
      <p:sp>
        <p:nvSpPr>
          <p:cNvPr id="16" name="Flowchart: Document 33">
            <a:extLst>
              <a:ext uri="{FF2B5EF4-FFF2-40B4-BE49-F238E27FC236}">
                <a16:creationId xmlns:a16="http://schemas.microsoft.com/office/drawing/2014/main" id="{8069A45E-9894-7ABA-3AF8-F796055150FF}"/>
              </a:ext>
            </a:extLst>
          </p:cNvPr>
          <p:cNvSpPr/>
          <p:nvPr/>
        </p:nvSpPr>
        <p:spPr>
          <a:xfrm>
            <a:off x="293696" y="1619145"/>
            <a:ext cx="1673626" cy="700183"/>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solidFill>
            <a:srgbClr val="E6E0EC"/>
          </a:solidFill>
          <a:ln w="25402" cap="flat">
            <a:solidFill>
              <a:srgbClr val="B3A2C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a:rPr>
              <a:t>Sector Feedback</a:t>
            </a:r>
          </a:p>
        </p:txBody>
      </p:sp>
      <p:sp>
        <p:nvSpPr>
          <p:cNvPr id="17" name="Flowchart: Document 34">
            <a:extLst>
              <a:ext uri="{FF2B5EF4-FFF2-40B4-BE49-F238E27FC236}">
                <a16:creationId xmlns:a16="http://schemas.microsoft.com/office/drawing/2014/main" id="{F9BE6FBC-DFEB-51EA-961A-CA4144374E3C}"/>
              </a:ext>
            </a:extLst>
          </p:cNvPr>
          <p:cNvSpPr/>
          <p:nvPr/>
        </p:nvSpPr>
        <p:spPr>
          <a:xfrm>
            <a:off x="293696" y="4502879"/>
            <a:ext cx="1673626" cy="709300"/>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 f6 0 f5"/>
              <a:gd name="f15" fmla="*/ f11 f0 1"/>
              <a:gd name="f16" fmla="*/ f14 1 2"/>
              <a:gd name="f17" fmla="*/ f14 1 21600"/>
              <a:gd name="f18" fmla="*/ f14 17322 1"/>
              <a:gd name="f19" fmla="*/ f14 20172 1"/>
              <a:gd name="f20" fmla="*/ f15 1 f2"/>
              <a:gd name="f21" fmla="+- f5 f16 0"/>
              <a:gd name="f22" fmla="*/ f18 1 21600"/>
              <a:gd name="f23" fmla="*/ f19 1 21600"/>
              <a:gd name="f24" fmla="*/ f5 1 f17"/>
              <a:gd name="f25" fmla="*/ f6 1 f17"/>
              <a:gd name="f26" fmla="+- f20 0 f1"/>
              <a:gd name="f27" fmla="*/ f21 1 f17"/>
              <a:gd name="f28" fmla="*/ f23 1 f17"/>
              <a:gd name="f29" fmla="*/ f22 1 f17"/>
              <a:gd name="f30" fmla="*/ f24 f12 1"/>
              <a:gd name="f31" fmla="*/ f25 f12 1"/>
              <a:gd name="f32" fmla="*/ f24 f13 1"/>
              <a:gd name="f33" fmla="*/ f29 f13 1"/>
              <a:gd name="f34" fmla="*/ f27 f12 1"/>
              <a:gd name="f35" fmla="*/ f28 f13 1"/>
            </a:gdLst>
            <a:ahLst/>
            <a:cxnLst>
              <a:cxn ang="3cd4">
                <a:pos x="hc" y="t"/>
              </a:cxn>
              <a:cxn ang="0">
                <a:pos x="r" y="vc"/>
              </a:cxn>
              <a:cxn ang="cd4">
                <a:pos x="hc" y="b"/>
              </a:cxn>
              <a:cxn ang="cd2">
                <a:pos x="l" y="vc"/>
              </a:cxn>
              <a:cxn ang="f26">
                <a:pos x="f34" y="f35"/>
              </a:cxn>
            </a:cxnLst>
            <a:rect l="f30" t="f32" r="f31" b="f33"/>
            <a:pathLst>
              <a:path w="21600" h="21600">
                <a:moveTo>
                  <a:pt x="f5" y="f5"/>
                </a:moveTo>
                <a:lnTo>
                  <a:pt x="f6" y="f5"/>
                </a:lnTo>
                <a:lnTo>
                  <a:pt x="f6" y="f7"/>
                </a:lnTo>
                <a:cubicBezTo>
                  <a:pt x="f8" y="f7"/>
                  <a:pt x="f8" y="f9"/>
                  <a:pt x="f5" y="f10"/>
                </a:cubicBezTo>
                <a:close/>
              </a:path>
            </a:pathLst>
          </a:custGeom>
          <a:solidFill>
            <a:srgbClr val="E6E0EC"/>
          </a:solidFill>
          <a:ln w="25402" cap="flat">
            <a:solidFill>
              <a:srgbClr val="B3A2C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a:rPr>
              <a:t>Care Provider Alliance Report</a:t>
            </a:r>
          </a:p>
        </p:txBody>
      </p:sp>
      <p:sp>
        <p:nvSpPr>
          <p:cNvPr id="26" name="Rectangle: Rounded Corners 18">
            <a:extLst>
              <a:ext uri="{FF2B5EF4-FFF2-40B4-BE49-F238E27FC236}">
                <a16:creationId xmlns:a16="http://schemas.microsoft.com/office/drawing/2014/main" id="{3463EB6A-42F8-8E9E-5490-106B3B3DF076}"/>
              </a:ext>
            </a:extLst>
          </p:cNvPr>
          <p:cNvSpPr/>
          <p:nvPr/>
        </p:nvSpPr>
        <p:spPr>
          <a:xfrm>
            <a:off x="2765840" y="4078894"/>
            <a:ext cx="9190643" cy="46274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7E4B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Arial"/>
              </a:rPr>
              <a:t>Our Values and Purpose – internal l</a:t>
            </a:r>
            <a:r>
              <a:rPr lang="en-GB" sz="1400" b="0" i="0" u="none" strike="noStrike" kern="1200" cap="none" spc="0" baseline="0">
                <a:solidFill>
                  <a:srgbClr val="000000"/>
                </a:solidFill>
                <a:uFillTx/>
                <a:latin typeface="Arial"/>
              </a:rPr>
              <a:t>aunch over the Summer</a:t>
            </a:r>
            <a:endParaRPr lang="en-GB" sz="1400" b="1" i="0" u="none" strike="noStrike" kern="1200" cap="none" spc="0" baseline="0">
              <a:solidFill>
                <a:srgbClr val="000000"/>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A6D5-67E1-82F8-4EEA-C1819389B942}"/>
            </a:ext>
          </a:extLst>
        </p:cNvPr>
        <p:cNvGrpSpPr/>
        <p:nvPr/>
      </p:nvGrpSpPr>
      <p:grpSpPr>
        <a:xfrm>
          <a:off x="0" y="0"/>
          <a:ext cx="0" cy="0"/>
          <a:chOff x="0" y="0"/>
          <a:chExt cx="0" cy="0"/>
        </a:xfrm>
      </p:grpSpPr>
      <p:sp>
        <p:nvSpPr>
          <p:cNvPr id="3" name="Title: Use the accesibility checker">
            <a:extLst>
              <a:ext uri="{FF2B5EF4-FFF2-40B4-BE49-F238E27FC236}">
                <a16:creationId xmlns:a16="http://schemas.microsoft.com/office/drawing/2014/main" id="{5029C18F-4700-2475-1F79-57A25407BA0D}"/>
              </a:ext>
            </a:extLst>
          </p:cNvPr>
          <p:cNvSpPr txBox="1">
            <a:spLocks noGrp="1"/>
          </p:cNvSpPr>
          <p:nvPr>
            <p:ph type="title"/>
          </p:nvPr>
        </p:nvSpPr>
        <p:spPr>
          <a:xfrm>
            <a:off x="109637" y="103327"/>
            <a:ext cx="12014182" cy="838605"/>
          </a:xfrm>
          <a:prstGeom prst="rect">
            <a:avLst/>
          </a:prstGeom>
          <a:noFill/>
          <a:ln>
            <a:noFill/>
          </a:ln>
        </p:spPr>
        <p:txBody>
          <a:bodyPr vert="horz" wrap="square" lIns="91440" tIns="45720" rIns="91440" bIns="45720" anchor="t" anchorCtr="0" compatLnSpc="1">
            <a:noAutofit/>
          </a:bodyPr>
          <a:lstStyle/>
          <a:p>
            <a:pPr lvl="0">
              <a:lnSpc>
                <a:spcPct val="100000"/>
              </a:lnSpc>
            </a:pPr>
            <a:r>
              <a:rPr lang="en-US" sz="2800" b="1" kern="0">
                <a:solidFill>
                  <a:srgbClr val="5F2861"/>
                </a:solidFill>
                <a:latin typeface="Arial"/>
                <a:cs typeface="Arial"/>
              </a:rPr>
              <a:t>Foundational Improvements</a:t>
            </a:r>
            <a:endParaRPr lang="en-GB" sz="2800" b="1" kern="0">
              <a:solidFill>
                <a:srgbClr val="5F2861"/>
              </a:solidFill>
              <a:latin typeface="Arial"/>
              <a:cs typeface="Arial"/>
            </a:endParaRPr>
          </a:p>
        </p:txBody>
      </p:sp>
      <p:sp>
        <p:nvSpPr>
          <p:cNvPr id="2" name="TextBox 1">
            <a:extLst>
              <a:ext uri="{FF2B5EF4-FFF2-40B4-BE49-F238E27FC236}">
                <a16:creationId xmlns:a16="http://schemas.microsoft.com/office/drawing/2014/main" id="{93ADCFEE-A2B5-F1AD-1EE7-09B48128695C}"/>
              </a:ext>
            </a:extLst>
          </p:cNvPr>
          <p:cNvSpPr txBox="1"/>
          <p:nvPr/>
        </p:nvSpPr>
        <p:spPr>
          <a:xfrm>
            <a:off x="109637" y="681752"/>
            <a:ext cx="11602278" cy="6340197"/>
          </a:xfrm>
          <a:prstGeom prst="rect">
            <a:avLst/>
          </a:prstGeom>
          <a:noFill/>
        </p:spPr>
        <p:txBody>
          <a:bodyPr wrap="square" lIns="91440" tIns="45720" rIns="91440" bIns="45720" rtlCol="0" anchor="t">
            <a:spAutoFit/>
          </a:bodyPr>
          <a:lstStyle/>
          <a:p>
            <a:r>
              <a:rPr lang="en-GB" b="1"/>
              <a:t>Operations and Regulatory Leadership Integration</a:t>
            </a:r>
          </a:p>
          <a:p>
            <a:pPr marL="285750" indent="-285750">
              <a:buFont typeface="Arial" panose="020B0604020202020204" pitchFamily="34" charset="0"/>
              <a:buChar char="•"/>
            </a:pPr>
            <a:r>
              <a:rPr lang="en-GB" sz="1400"/>
              <a:t>Inspector and Assessor role reversion is complete. Between January and November, we have recruited 170 new Inspectors who have commenced employment with CQC.  </a:t>
            </a:r>
          </a:p>
          <a:p>
            <a:pPr marL="285750" indent="-285750">
              <a:buFont typeface="Arial" panose="020B0604020202020204" pitchFamily="34" charset="0"/>
              <a:buChar char="•"/>
            </a:pPr>
            <a:r>
              <a:rPr lang="en-GB" sz="1400"/>
              <a:t>Operations and Regulatory Leadership are now integrated under the Chief Inspectors from 3 November 2025.</a:t>
            </a:r>
          </a:p>
          <a:p>
            <a:pPr marL="285750" indent="-285750">
              <a:buFont typeface="Arial" panose="020B0604020202020204" pitchFamily="34" charset="0"/>
              <a:buChar char="•"/>
            </a:pPr>
            <a:r>
              <a:rPr lang="en-GB" sz="1400"/>
              <a:t>Recruitment is underway for 6 sector-specific director role. The roles will be part of the Chief Inspectors Senior Leadership Team.</a:t>
            </a:r>
          </a:p>
          <a:p>
            <a:pPr marL="285750" indent="-285750">
              <a:buFont typeface="Arial" panose="020B0604020202020204" pitchFamily="34" charset="0"/>
              <a:buChar char="•"/>
            </a:pPr>
            <a:r>
              <a:rPr lang="en-GB" sz="1400"/>
              <a:t>Recruitment to sector-specific deputy director vacancies will begin in November, with an aim to conclude by January 2026. </a:t>
            </a:r>
          </a:p>
          <a:p>
            <a:endParaRPr lang="en-GB"/>
          </a:p>
          <a:p>
            <a:r>
              <a:rPr lang="en-GB" b="1"/>
              <a:t>Assessment Framework</a:t>
            </a:r>
          </a:p>
          <a:p>
            <a:pPr marL="285750" indent="-285750">
              <a:buFont typeface="Arial" panose="020B0604020202020204" pitchFamily="34" charset="0"/>
              <a:buChar char="•"/>
            </a:pPr>
            <a:r>
              <a:rPr lang="en-GB" sz="1400"/>
              <a:t>Chief Inspectors have been leading sector engagement events on the assessment framework and characteristics of ratings. </a:t>
            </a:r>
          </a:p>
          <a:p>
            <a:pPr marL="285750" indent="-285750">
              <a:buFont typeface="Arial" panose="020B0604020202020204" pitchFamily="34" charset="0"/>
              <a:buChar char="•"/>
            </a:pPr>
            <a:r>
              <a:rPr lang="en-GB" sz="1400"/>
              <a:t>Consultation on improving how we assess, and rate providers is live – closing 11 December 2025.</a:t>
            </a:r>
          </a:p>
          <a:p>
            <a:pPr marL="285750" indent="-285750">
              <a:buFont typeface="Arial" panose="020B0604020202020204" pitchFamily="34" charset="0"/>
              <a:buChar char="•"/>
            </a:pPr>
            <a:r>
              <a:rPr lang="en-GB" sz="1400"/>
              <a:t>We are hosting events in December 2025 for colleagues, providers and public representatives to look at the content of the assessment framework for the sectors, and the language and framing of the quality statements, alongside exploring what good quality health and care looks like. </a:t>
            </a:r>
          </a:p>
          <a:p>
            <a:pPr marL="285750" indent="-285750">
              <a:buFont typeface="Arial" panose="020B0604020202020204" pitchFamily="34" charset="0"/>
              <a:buChar char="•"/>
            </a:pPr>
            <a:endParaRPr lang="en-GB" sz="1400"/>
          </a:p>
          <a:p>
            <a:r>
              <a:rPr lang="en-GB" b="1"/>
              <a:t>Systems (including Regulatory Platform)</a:t>
            </a:r>
          </a:p>
          <a:p>
            <a:pPr marL="285750" indent="-285750">
              <a:buFont typeface="Arial" panose="020B0604020202020204" pitchFamily="34" charset="0"/>
              <a:buChar char="•"/>
            </a:pPr>
            <a:r>
              <a:rPr lang="en-GB" sz="1400">
                <a:solidFill>
                  <a:srgbClr val="000000"/>
                </a:solidFill>
                <a:latin typeface="Aptos"/>
              </a:rPr>
              <a:t>Extende</a:t>
            </a:r>
            <a:r>
              <a:rPr lang="en-GB" sz="1400" kern="0">
                <a:solidFill>
                  <a:srgbClr val="000000"/>
                </a:solidFill>
                <a:latin typeface="Aptos"/>
              </a:rPr>
              <a:t>d legacy systems to ensure stability while new systems and processes are designed and then implemented</a:t>
            </a:r>
          </a:p>
          <a:p>
            <a:pPr marL="285750" indent="-285750">
              <a:buFont typeface="Arial" panose="020B0604020202020204" pitchFamily="34" charset="0"/>
              <a:buChar char="•"/>
            </a:pPr>
            <a:r>
              <a:rPr lang="en-GB" sz="1400" kern="0">
                <a:solidFill>
                  <a:srgbClr val="000000"/>
                </a:solidFill>
                <a:latin typeface="Aptos"/>
              </a:rPr>
              <a:t>Registration has been moved off the regulatory platform and provider portal to ensure effective service available to providers.</a:t>
            </a:r>
          </a:p>
          <a:p>
            <a:pPr marL="285750" indent="-285750">
              <a:buFont typeface="Arial" panose="020B0604020202020204" pitchFamily="34" charset="0"/>
              <a:buChar char="•"/>
            </a:pPr>
            <a:r>
              <a:rPr lang="en-GB" sz="1400" kern="0">
                <a:solidFill>
                  <a:srgbClr val="000000"/>
                </a:solidFill>
                <a:latin typeface="Aptos" panose="020B0004020202020204" pitchFamily="34" charset="0"/>
              </a:rPr>
              <a:t>Hybrid approach for assessment is used by all operational colleagues.</a:t>
            </a:r>
          </a:p>
          <a:p>
            <a:endParaRPr lang="en-GB"/>
          </a:p>
          <a:p>
            <a:r>
              <a:rPr lang="en-GB" b="1"/>
              <a:t>Organisational Data, Ratings and Register</a:t>
            </a:r>
          </a:p>
          <a:p>
            <a:pPr marL="285750" indent="-285750">
              <a:buFont typeface="Arial" panose="020B0604020202020204" pitchFamily="34" charset="0"/>
              <a:buChar char="•"/>
            </a:pPr>
            <a:r>
              <a:rPr lang="en-GB" sz="1400">
                <a:solidFill>
                  <a:srgbClr val="000000"/>
                </a:solidFill>
                <a:latin typeface="Aptos"/>
              </a:rPr>
              <a:t>Developing an approach to Co-design of a shared Data Strategy</a:t>
            </a:r>
          </a:p>
          <a:p>
            <a:pPr marL="285750" indent="-285750">
              <a:buFont typeface="Arial" panose="020B0604020202020204" pitchFamily="34" charset="0"/>
              <a:buChar char="•"/>
            </a:pPr>
            <a:r>
              <a:rPr lang="en-GB"/>
              <a:t>J</a:t>
            </a:r>
            <a:r>
              <a:rPr lang="en-GB" sz="1400">
                <a:solidFill>
                  <a:srgbClr val="000000"/>
                </a:solidFill>
                <a:latin typeface="Aptos"/>
              </a:rPr>
              <a:t>oint working with other stakeholders to implement 'Richards' recommendations regarding access to data. </a:t>
            </a:r>
          </a:p>
          <a:p>
            <a:pPr marL="285750" indent="-285750">
              <a:buFont typeface="Arial" panose="020B0604020202020204" pitchFamily="34" charset="0"/>
              <a:buChar char="•"/>
            </a:pPr>
            <a:r>
              <a:rPr lang="en-GB" sz="1400">
                <a:solidFill>
                  <a:srgbClr val="000000"/>
                </a:solidFill>
                <a:latin typeface="Aptos"/>
              </a:rPr>
              <a:t>Review of how data is organised and classified </a:t>
            </a:r>
            <a:r>
              <a:rPr lang="en-GB" sz="1400" kern="0">
                <a:solidFill>
                  <a:srgbClr val="000000"/>
                </a:solidFill>
                <a:latin typeface="Aptos"/>
              </a:rPr>
              <a:t>across CQC</a:t>
            </a:r>
          </a:p>
          <a:p>
            <a:pPr marL="285750" indent="-285750">
              <a:buFont typeface="Arial" panose="020B0604020202020204" pitchFamily="34" charset="0"/>
              <a:buChar char="•"/>
            </a:pPr>
            <a:r>
              <a:rPr lang="en-GB" sz="1400">
                <a:solidFill>
                  <a:srgbClr val="000000"/>
                </a:solidFill>
                <a:latin typeface="Aptos"/>
              </a:rPr>
              <a:t>Regulated Services Taxonomy: a new project has started to review and improve the taxonomy of our regulated services to bring consistency and coherence across our regulatory services (notifications, assessment, registration and enforcement).  </a:t>
            </a:r>
          </a:p>
          <a:p>
            <a:pPr marL="285750" indent="-285750">
              <a:buFont typeface="Arial" panose="020B0604020202020204" pitchFamily="34" charset="0"/>
              <a:buChar char="•"/>
            </a:pPr>
            <a:r>
              <a:rPr lang="en-GB" sz="1400">
                <a:solidFill>
                  <a:srgbClr val="000000"/>
                </a:solidFill>
                <a:latin typeface="Aptos" panose="020B0004020202020204" pitchFamily="34" charset="0"/>
              </a:rPr>
              <a:t>Data platform development: new data modules have been incorporated into the Enterprise Data Platform (EDP) for notifications, market oversight and enforcement, meaning there is a single version of truth for these data sets. A platform improvement strategy has been developed.  </a:t>
            </a:r>
          </a:p>
          <a:p>
            <a:endParaRPr lang="en-GB" sz="1400">
              <a:solidFill>
                <a:srgbClr val="000000"/>
              </a:solidFill>
              <a:latin typeface="Aptos" panose="020B0004020202020204" pitchFamily="34" charset="0"/>
            </a:endParaRPr>
          </a:p>
        </p:txBody>
      </p:sp>
    </p:spTree>
    <p:extLst>
      <p:ext uri="{BB962C8B-B14F-4D97-AF65-F5344CB8AC3E}">
        <p14:creationId xmlns:p14="http://schemas.microsoft.com/office/powerpoint/2010/main" val="14389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6AF9-3B72-0C73-4DD4-3C753A2251BE}"/>
            </a:ext>
          </a:extLst>
        </p:cNvPr>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8F2EBFA-DC11-0164-1909-8FDAEF24F97B}"/>
              </a:ext>
              <a:ext uri="{C183D7F6-B498-43B3-948B-1728B52AA6E4}">
                <adec:decorative xmlns:adec="http://schemas.microsoft.com/office/drawing/2017/decorative" val="1"/>
              </a:ext>
            </a:extLst>
          </p:cNvPr>
          <p:cNvCxnSpPr>
            <a:cxnSpLocks/>
          </p:cNvCxnSpPr>
          <p:nvPr/>
        </p:nvCxnSpPr>
        <p:spPr>
          <a:xfrm>
            <a:off x="8152307" y="1383044"/>
            <a:ext cx="0" cy="5474956"/>
          </a:xfrm>
          <a:prstGeom prst="line">
            <a:avLst/>
          </a:prstGeom>
          <a:ln w="1905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701A8789-2E37-76F3-736A-AD544A401FD1}"/>
              </a:ext>
              <a:ext uri="{C183D7F6-B498-43B3-948B-1728B52AA6E4}">
                <adec:decorative xmlns:adec="http://schemas.microsoft.com/office/drawing/2017/decorative" val="1"/>
              </a:ext>
            </a:extLst>
          </p:cNvPr>
          <p:cNvCxnSpPr>
            <a:cxnSpLocks/>
          </p:cNvCxnSpPr>
          <p:nvPr/>
        </p:nvCxnSpPr>
        <p:spPr>
          <a:xfrm>
            <a:off x="5750908" y="1383044"/>
            <a:ext cx="0" cy="5474956"/>
          </a:xfrm>
          <a:prstGeom prst="line">
            <a:avLst/>
          </a:prstGeom>
          <a:ln w="1905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14D16325-82BC-2700-C2B6-D32F1BA343D9}"/>
              </a:ext>
              <a:ext uri="{C183D7F6-B498-43B3-948B-1728B52AA6E4}">
                <adec:decorative xmlns:adec="http://schemas.microsoft.com/office/drawing/2017/decorative" val="1"/>
              </a:ext>
            </a:extLst>
          </p:cNvPr>
          <p:cNvCxnSpPr>
            <a:cxnSpLocks/>
          </p:cNvCxnSpPr>
          <p:nvPr/>
        </p:nvCxnSpPr>
        <p:spPr>
          <a:xfrm>
            <a:off x="3285418" y="1415748"/>
            <a:ext cx="0" cy="5363625"/>
          </a:xfrm>
          <a:prstGeom prst="line">
            <a:avLst/>
          </a:prstGeom>
          <a:ln w="1905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Title 3">
            <a:extLst>
              <a:ext uri="{FF2B5EF4-FFF2-40B4-BE49-F238E27FC236}">
                <a16:creationId xmlns:a16="http://schemas.microsoft.com/office/drawing/2014/main" id="{F50D4600-FFD4-A9C0-C072-C8E7C5D2BAFF}"/>
              </a:ext>
            </a:extLst>
          </p:cNvPr>
          <p:cNvSpPr>
            <a:spLocks noGrp="1"/>
          </p:cNvSpPr>
          <p:nvPr>
            <p:ph type="title"/>
          </p:nvPr>
        </p:nvSpPr>
        <p:spPr>
          <a:xfrm>
            <a:off x="476884" y="123617"/>
            <a:ext cx="11486334" cy="530352"/>
          </a:xfrm>
        </p:spPr>
        <p:txBody>
          <a:bodyPr>
            <a:noAutofit/>
          </a:bodyPr>
          <a:lstStyle/>
          <a:p>
            <a:r>
              <a:rPr lang="en-US" sz="3200">
                <a:latin typeface="Aptos" panose="020B0004020202020204" pitchFamily="34" charset="0"/>
                <a:cs typeface="Arial"/>
              </a:rPr>
              <a:t>Roadmap (phase 1) with indicative dates and stop points</a:t>
            </a:r>
            <a:endParaRPr lang="en-GB" sz="3200">
              <a:latin typeface="Aptos" panose="020B0004020202020204" pitchFamily="34" charset="0"/>
              <a:cs typeface="Arial"/>
            </a:endParaRPr>
          </a:p>
        </p:txBody>
      </p:sp>
      <p:sp>
        <p:nvSpPr>
          <p:cNvPr id="6" name="Rectangle 5" descr="See accessible Word document">
            <a:extLst>
              <a:ext uri="{FF2B5EF4-FFF2-40B4-BE49-F238E27FC236}">
                <a16:creationId xmlns:a16="http://schemas.microsoft.com/office/drawing/2014/main" id="{173A56AD-DEA0-3344-5019-0E8FEC403550}"/>
              </a:ext>
            </a:extLst>
          </p:cNvPr>
          <p:cNvSpPr/>
          <p:nvPr/>
        </p:nvSpPr>
        <p:spPr>
          <a:xfrm>
            <a:off x="8343" y="1436379"/>
            <a:ext cx="12171646" cy="1319916"/>
          </a:xfrm>
          <a:prstGeom prst="rect">
            <a:avLst/>
          </a:prstGeom>
          <a:solidFill>
            <a:srgbClr val="DD0668">
              <a:alpha val="25098"/>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6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 name="Rectangle 9">
            <a:extLst>
              <a:ext uri="{FF2B5EF4-FFF2-40B4-BE49-F238E27FC236}">
                <a16:creationId xmlns:a16="http://schemas.microsoft.com/office/drawing/2014/main" id="{83EAAC3E-C73B-725F-B4DE-3D588ABB7583}"/>
              </a:ext>
              <a:ext uri="{C183D7F6-B498-43B3-948B-1728B52AA6E4}">
                <adec:decorative xmlns:adec="http://schemas.microsoft.com/office/drawing/2017/decorative" val="1"/>
              </a:ext>
            </a:extLst>
          </p:cNvPr>
          <p:cNvSpPr/>
          <p:nvPr/>
        </p:nvSpPr>
        <p:spPr>
          <a:xfrm>
            <a:off x="1" y="2760122"/>
            <a:ext cx="12192000" cy="1754622"/>
          </a:xfrm>
          <a:prstGeom prst="rect">
            <a:avLst/>
          </a:prstGeom>
          <a:solidFill>
            <a:srgbClr val="EE8723">
              <a:alpha val="25098"/>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6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 name="Rectangle 12">
            <a:extLst>
              <a:ext uri="{FF2B5EF4-FFF2-40B4-BE49-F238E27FC236}">
                <a16:creationId xmlns:a16="http://schemas.microsoft.com/office/drawing/2014/main" id="{27772E7F-CF19-ADFA-43E9-202FFFD7B0DE}"/>
              </a:ext>
              <a:ext uri="{C183D7F6-B498-43B3-948B-1728B52AA6E4}">
                <adec:decorative xmlns:adec="http://schemas.microsoft.com/office/drawing/2017/decorative" val="1"/>
              </a:ext>
            </a:extLst>
          </p:cNvPr>
          <p:cNvSpPr/>
          <p:nvPr/>
        </p:nvSpPr>
        <p:spPr>
          <a:xfrm>
            <a:off x="8343" y="4516881"/>
            <a:ext cx="12205800" cy="1475035"/>
          </a:xfrm>
          <a:prstGeom prst="rect">
            <a:avLst/>
          </a:prstGeom>
          <a:solidFill>
            <a:srgbClr val="4DBDC6">
              <a:alpha val="25098"/>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6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52" name="Straight Connector 51">
            <a:extLst>
              <a:ext uri="{FF2B5EF4-FFF2-40B4-BE49-F238E27FC236}">
                <a16:creationId xmlns:a16="http://schemas.microsoft.com/office/drawing/2014/main" id="{EA3430CE-9319-4FE1-F85D-04F485A59E1B}"/>
              </a:ext>
              <a:ext uri="{C183D7F6-B498-43B3-948B-1728B52AA6E4}">
                <adec:decorative xmlns:adec="http://schemas.microsoft.com/office/drawing/2017/decorative" val="1"/>
              </a:ext>
            </a:extLst>
          </p:cNvPr>
          <p:cNvCxnSpPr>
            <a:cxnSpLocks/>
          </p:cNvCxnSpPr>
          <p:nvPr/>
        </p:nvCxnSpPr>
        <p:spPr>
          <a:xfrm>
            <a:off x="10813103" y="1391469"/>
            <a:ext cx="0" cy="5474956"/>
          </a:xfrm>
          <a:prstGeom prst="line">
            <a:avLst/>
          </a:prstGeom>
          <a:ln w="19050" cap="flat" cmpd="sng" algn="ctr">
            <a:solidFill>
              <a:srgbClr val="0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3" name="Group 52">
            <a:extLst>
              <a:ext uri="{FF2B5EF4-FFF2-40B4-BE49-F238E27FC236}">
                <a16:creationId xmlns:a16="http://schemas.microsoft.com/office/drawing/2014/main" id="{B025C9E9-618F-82AA-D953-130A8DB92FAC}"/>
              </a:ext>
              <a:ext uri="{C183D7F6-B498-43B3-948B-1728B52AA6E4}">
                <adec:decorative xmlns:adec="http://schemas.microsoft.com/office/drawing/2017/decorative" val="1"/>
              </a:ext>
            </a:extLst>
          </p:cNvPr>
          <p:cNvGrpSpPr/>
          <p:nvPr/>
        </p:nvGrpSpPr>
        <p:grpSpPr>
          <a:xfrm>
            <a:off x="1" y="722220"/>
            <a:ext cx="12216322" cy="6222694"/>
            <a:chOff x="1" y="722221"/>
            <a:chExt cx="12216322" cy="6166448"/>
          </a:xfrm>
        </p:grpSpPr>
        <p:grpSp>
          <p:nvGrpSpPr>
            <p:cNvPr id="39" name="Group 38">
              <a:extLst>
                <a:ext uri="{FF2B5EF4-FFF2-40B4-BE49-F238E27FC236}">
                  <a16:creationId xmlns:a16="http://schemas.microsoft.com/office/drawing/2014/main" id="{44B6EC93-A4F2-316E-51CE-4FF749360663}"/>
                </a:ext>
              </a:extLst>
            </p:cNvPr>
            <p:cNvGrpSpPr/>
            <p:nvPr/>
          </p:nvGrpSpPr>
          <p:grpSpPr>
            <a:xfrm>
              <a:off x="1095445" y="722221"/>
              <a:ext cx="10999570" cy="645392"/>
              <a:chOff x="1640129" y="768895"/>
              <a:chExt cx="10999570" cy="683006"/>
            </a:xfrm>
          </p:grpSpPr>
          <p:sp>
            <p:nvSpPr>
              <p:cNvPr id="15" name="TextBox 14">
                <a:extLst>
                  <a:ext uri="{FF2B5EF4-FFF2-40B4-BE49-F238E27FC236}">
                    <a16:creationId xmlns:a16="http://schemas.microsoft.com/office/drawing/2014/main" id="{896221FC-A6D8-1220-6043-AD1CD07C13F5}"/>
                  </a:ext>
                </a:extLst>
              </p:cNvPr>
              <p:cNvSpPr txBox="1"/>
              <p:nvPr/>
            </p:nvSpPr>
            <p:spPr>
              <a:xfrm>
                <a:off x="11653310" y="893027"/>
                <a:ext cx="986389" cy="4234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ptos" panose="020B0004020202020204" pitchFamily="34" charset="0"/>
                    <a:ea typeface="+mn-ea"/>
                    <a:cs typeface="+mn-cs"/>
                  </a:rPr>
                  <a:t>Dec 26</a:t>
                </a:r>
              </a:p>
            </p:txBody>
          </p:sp>
          <p:sp>
            <p:nvSpPr>
              <p:cNvPr id="16" name="TextBox 15">
                <a:extLst>
                  <a:ext uri="{FF2B5EF4-FFF2-40B4-BE49-F238E27FC236}">
                    <a16:creationId xmlns:a16="http://schemas.microsoft.com/office/drawing/2014/main" id="{8FFA70DF-E696-E3FC-FD7E-0E537914EB27}"/>
                  </a:ext>
                </a:extLst>
              </p:cNvPr>
              <p:cNvSpPr txBox="1"/>
              <p:nvPr/>
            </p:nvSpPr>
            <p:spPr>
              <a:xfrm>
                <a:off x="9075516" y="923609"/>
                <a:ext cx="1679842" cy="387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July – Nov 26</a:t>
                </a:r>
              </a:p>
            </p:txBody>
          </p:sp>
          <p:sp>
            <p:nvSpPr>
              <p:cNvPr id="19" name="TextBox 18">
                <a:extLst>
                  <a:ext uri="{FF2B5EF4-FFF2-40B4-BE49-F238E27FC236}">
                    <a16:creationId xmlns:a16="http://schemas.microsoft.com/office/drawing/2014/main" id="{B68851DE-9392-4CBB-B610-2056D40FE1DF}"/>
                  </a:ext>
                </a:extLst>
              </p:cNvPr>
              <p:cNvSpPr txBox="1"/>
              <p:nvPr/>
            </p:nvSpPr>
            <p:spPr>
              <a:xfrm>
                <a:off x="6649028" y="947121"/>
                <a:ext cx="1607841" cy="387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Feb – Jun 26</a:t>
                </a:r>
              </a:p>
            </p:txBody>
          </p:sp>
          <p:sp>
            <p:nvSpPr>
              <p:cNvPr id="22" name="TextBox 21">
                <a:extLst>
                  <a:ext uri="{FF2B5EF4-FFF2-40B4-BE49-F238E27FC236}">
                    <a16:creationId xmlns:a16="http://schemas.microsoft.com/office/drawing/2014/main" id="{DCE6A7A2-D6A4-A8D9-4635-4C36057A02AA}"/>
                  </a:ext>
                </a:extLst>
              </p:cNvPr>
              <p:cNvSpPr txBox="1"/>
              <p:nvPr/>
            </p:nvSpPr>
            <p:spPr>
              <a:xfrm>
                <a:off x="4064684" y="962603"/>
                <a:ext cx="1950978" cy="38934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Nov 25 – Jan 26</a:t>
                </a:r>
              </a:p>
            </p:txBody>
          </p:sp>
          <p:sp>
            <p:nvSpPr>
              <p:cNvPr id="32" name="TextBox 31">
                <a:extLst>
                  <a:ext uri="{FF2B5EF4-FFF2-40B4-BE49-F238E27FC236}">
                    <a16:creationId xmlns:a16="http://schemas.microsoft.com/office/drawing/2014/main" id="{A62705AE-65F0-C7F8-25B5-5A6CBFEF2ADD}"/>
                  </a:ext>
                </a:extLst>
              </p:cNvPr>
              <p:cNvSpPr txBox="1"/>
              <p:nvPr/>
            </p:nvSpPr>
            <p:spPr>
              <a:xfrm>
                <a:off x="1640129" y="985564"/>
                <a:ext cx="1831079" cy="387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Oct 25</a:t>
                </a:r>
              </a:p>
            </p:txBody>
          </p:sp>
          <p:pic>
            <p:nvPicPr>
              <p:cNvPr id="34" name="Picture 4" descr="Stop Road Sign | UK Delivery | Hirst Signs">
                <a:extLst>
                  <a:ext uri="{FF2B5EF4-FFF2-40B4-BE49-F238E27FC236}">
                    <a16:creationId xmlns:a16="http://schemas.microsoft.com/office/drawing/2014/main" id="{67C136A1-DCA9-3BC5-8332-8E58F4D61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268" y="768895"/>
                <a:ext cx="668750" cy="669844"/>
              </a:xfrm>
              <a:prstGeom prst="octagon">
                <a:avLst/>
              </a:prstGeom>
              <a:noFill/>
              <a:extLst>
                <a:ext uri="{909E8E84-426E-40DD-AFC4-6F175D3DCCD1}">
                  <a14:hiddenFill xmlns:a14="http://schemas.microsoft.com/office/drawing/2010/main">
                    <a:solidFill>
                      <a:srgbClr val="FFFFFF"/>
                    </a:solidFill>
                  </a14:hiddenFill>
                </a:ext>
              </a:extLst>
            </p:spPr>
          </p:pic>
          <p:pic>
            <p:nvPicPr>
              <p:cNvPr id="35" name="Picture 4" descr="Stop Road Sign | UK Delivery | Hirst Signs">
                <a:extLst>
                  <a:ext uri="{FF2B5EF4-FFF2-40B4-BE49-F238E27FC236}">
                    <a16:creationId xmlns:a16="http://schemas.microsoft.com/office/drawing/2014/main" id="{FCDED1DB-46F4-107A-7961-8D9828651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162" y="773118"/>
                <a:ext cx="668750" cy="669844"/>
              </a:xfrm>
              <a:prstGeom prst="octagon">
                <a:avLst/>
              </a:prstGeom>
              <a:noFill/>
              <a:extLst>
                <a:ext uri="{909E8E84-426E-40DD-AFC4-6F175D3DCCD1}">
                  <a14:hiddenFill xmlns:a14="http://schemas.microsoft.com/office/drawing/2010/main">
                    <a:solidFill>
                      <a:srgbClr val="FFFFFF"/>
                    </a:solidFill>
                  </a14:hiddenFill>
                </a:ext>
              </a:extLst>
            </p:spPr>
          </p:pic>
          <p:pic>
            <p:nvPicPr>
              <p:cNvPr id="36" name="Picture 4" descr="Stop Road Sign | UK Delivery | Hirst Signs">
                <a:extLst>
                  <a:ext uri="{FF2B5EF4-FFF2-40B4-BE49-F238E27FC236}">
                    <a16:creationId xmlns:a16="http://schemas.microsoft.com/office/drawing/2014/main" id="{54CE251C-9D1E-37D4-AEBB-448FE1E8C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277" y="781555"/>
                <a:ext cx="668750" cy="669844"/>
              </a:xfrm>
              <a:prstGeom prst="octagon">
                <a:avLst/>
              </a:prstGeom>
              <a:noFill/>
              <a:extLst>
                <a:ext uri="{909E8E84-426E-40DD-AFC4-6F175D3DCCD1}">
                  <a14:hiddenFill xmlns:a14="http://schemas.microsoft.com/office/drawing/2010/main">
                    <a:solidFill>
                      <a:srgbClr val="FFFFFF"/>
                    </a:solidFill>
                  </a14:hiddenFill>
                </a:ext>
              </a:extLst>
            </p:spPr>
          </p:pic>
          <p:pic>
            <p:nvPicPr>
              <p:cNvPr id="37" name="Picture 4" descr="Stop Road Sign | UK Delivery | Hirst Signs">
                <a:extLst>
                  <a:ext uri="{FF2B5EF4-FFF2-40B4-BE49-F238E27FC236}">
                    <a16:creationId xmlns:a16="http://schemas.microsoft.com/office/drawing/2014/main" id="{198AF461-FE70-2589-4072-CC1199469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595" y="782057"/>
                <a:ext cx="668750" cy="669844"/>
              </a:xfrm>
              <a:prstGeom prst="octagon">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25340D-F86B-E064-24AC-957B279D3EFD}"/>
                  </a:ext>
                </a:extLst>
              </p:cNvPr>
              <p:cNvSpPr txBox="1"/>
              <p:nvPr/>
            </p:nvSpPr>
            <p:spPr>
              <a:xfrm>
                <a:off x="1640130" y="981341"/>
                <a:ext cx="1831079" cy="387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Oct 25</a:t>
                </a:r>
              </a:p>
            </p:txBody>
          </p:sp>
          <p:pic>
            <p:nvPicPr>
              <p:cNvPr id="8" name="Picture 4" descr="Stop Road Sign | UK Delivery | Hirst Signs">
                <a:extLst>
                  <a:ext uri="{FF2B5EF4-FFF2-40B4-BE49-F238E27FC236}">
                    <a16:creationId xmlns:a16="http://schemas.microsoft.com/office/drawing/2014/main" id="{CCAD40E0-247A-4B2F-EB4C-F4BA06AB1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163" y="768895"/>
                <a:ext cx="668750" cy="669844"/>
              </a:xfrm>
              <a:prstGeom prst="octagon">
                <a:avLst/>
              </a:prstGeom>
              <a:noFill/>
              <a:extLst>
                <a:ext uri="{909E8E84-426E-40DD-AFC4-6F175D3DCCD1}">
                  <a14:hiddenFill xmlns:a14="http://schemas.microsoft.com/office/drawing/2010/main">
                    <a:solidFill>
                      <a:srgbClr val="FFFFFF"/>
                    </a:solidFill>
                  </a14:hiddenFill>
                </a:ext>
              </a:extLst>
            </p:spPr>
          </p:pic>
          <p:pic>
            <p:nvPicPr>
              <p:cNvPr id="9" name="Picture 4" descr="Stop Road Sign | UK Delivery | Hirst Signs">
                <a:extLst>
                  <a:ext uri="{FF2B5EF4-FFF2-40B4-BE49-F238E27FC236}">
                    <a16:creationId xmlns:a16="http://schemas.microsoft.com/office/drawing/2014/main" id="{6AC62ED0-BFDC-265B-DC64-848B52CE2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278" y="777333"/>
                <a:ext cx="668750" cy="669844"/>
              </a:xfrm>
              <a:prstGeom prst="octagon">
                <a:avLst/>
              </a:prstGeom>
              <a:noFill/>
              <a:extLst>
                <a:ext uri="{909E8E84-426E-40DD-AFC4-6F175D3DCCD1}">
                  <a14:hiddenFill xmlns:a14="http://schemas.microsoft.com/office/drawing/2010/main">
                    <a:solidFill>
                      <a:srgbClr val="FFFFFF"/>
                    </a:solidFill>
                  </a14:hiddenFill>
                </a:ext>
              </a:extLst>
            </p:spPr>
          </p:pic>
        </p:grpSp>
        <p:sp>
          <p:nvSpPr>
            <p:cNvPr id="54" name="TextBox 53">
              <a:extLst>
                <a:ext uri="{FF2B5EF4-FFF2-40B4-BE49-F238E27FC236}">
                  <a16:creationId xmlns:a16="http://schemas.microsoft.com/office/drawing/2014/main" id="{8ADD5A1C-A5D4-0E84-5389-AEDEC6CFEFEA}"/>
                </a:ext>
              </a:extLst>
            </p:cNvPr>
            <p:cNvSpPr txBox="1"/>
            <p:nvPr/>
          </p:nvSpPr>
          <p:spPr>
            <a:xfrm>
              <a:off x="34210" y="1766405"/>
              <a:ext cx="113872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How we assess</a:t>
              </a:r>
            </a:p>
          </p:txBody>
        </p:sp>
        <p:sp>
          <p:nvSpPr>
            <p:cNvPr id="55" name="TextBox 54">
              <a:extLst>
                <a:ext uri="{FF2B5EF4-FFF2-40B4-BE49-F238E27FC236}">
                  <a16:creationId xmlns:a16="http://schemas.microsoft.com/office/drawing/2014/main" id="{7CEB9361-CE32-C0FB-73E0-3C9C6211238E}"/>
                </a:ext>
              </a:extLst>
            </p:cNvPr>
            <p:cNvSpPr txBox="1"/>
            <p:nvPr/>
          </p:nvSpPr>
          <p:spPr>
            <a:xfrm>
              <a:off x="55149" y="3236739"/>
              <a:ext cx="155279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Integration</a:t>
              </a:r>
            </a:p>
          </p:txBody>
        </p:sp>
        <p:sp>
          <p:nvSpPr>
            <p:cNvPr id="57" name="TextBox 56">
              <a:extLst>
                <a:ext uri="{FF2B5EF4-FFF2-40B4-BE49-F238E27FC236}">
                  <a16:creationId xmlns:a16="http://schemas.microsoft.com/office/drawing/2014/main" id="{D3A5A678-6689-2C94-F00B-A9B379334FB0}"/>
                </a:ext>
              </a:extLst>
            </p:cNvPr>
            <p:cNvSpPr txBox="1"/>
            <p:nvPr/>
          </p:nvSpPr>
          <p:spPr>
            <a:xfrm>
              <a:off x="128202" y="4780289"/>
              <a:ext cx="155279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Digital</a:t>
              </a:r>
            </a:p>
          </p:txBody>
        </p:sp>
        <p:sp>
          <p:nvSpPr>
            <p:cNvPr id="60" name="Rectangle: Rounded Corners 59">
              <a:extLst>
                <a:ext uri="{FF2B5EF4-FFF2-40B4-BE49-F238E27FC236}">
                  <a16:creationId xmlns:a16="http://schemas.microsoft.com/office/drawing/2014/main" id="{63F543B5-D350-94A7-46F2-B4B4CCBA9039}"/>
                </a:ext>
              </a:extLst>
            </p:cNvPr>
            <p:cNvSpPr/>
            <p:nvPr/>
          </p:nvSpPr>
          <p:spPr>
            <a:xfrm>
              <a:off x="10813103" y="5084429"/>
              <a:ext cx="1403220" cy="897110"/>
            </a:xfrm>
            <a:prstGeom prst="roundRect">
              <a:avLst/>
            </a:prstGeom>
            <a:solidFill>
              <a:srgbClr val="D2EEF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Assessment rollout and ongoing development</a:t>
              </a:r>
              <a:endPar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endParaRPr>
            </a:p>
          </p:txBody>
        </p:sp>
        <p:sp>
          <p:nvSpPr>
            <p:cNvPr id="61" name="Rectangle: Rounded Corners 60">
              <a:extLst>
                <a:ext uri="{FF2B5EF4-FFF2-40B4-BE49-F238E27FC236}">
                  <a16:creationId xmlns:a16="http://schemas.microsoft.com/office/drawing/2014/main" id="{AECFD11E-C7C1-1D5E-5D6C-1335F8668660}"/>
                </a:ext>
              </a:extLst>
            </p:cNvPr>
            <p:cNvSpPr/>
            <p:nvPr/>
          </p:nvSpPr>
          <p:spPr>
            <a:xfrm>
              <a:off x="8208622" y="4563582"/>
              <a:ext cx="3930767" cy="459480"/>
            </a:xfrm>
            <a:prstGeom prst="roundRect">
              <a:avLst/>
            </a:prstGeom>
            <a:solidFill>
              <a:srgbClr val="D2EEF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Registration and enforcement technology and provider portal: Scoping</a:t>
              </a:r>
              <a:endParaRPr kumimoji="0" lang="en-US" sz="1500" b="0" i="1"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endParaRPr>
            </a:p>
          </p:txBody>
        </p:sp>
        <p:sp>
          <p:nvSpPr>
            <p:cNvPr id="62" name="Rectangle: Rounded Corners 61">
              <a:extLst>
                <a:ext uri="{FF2B5EF4-FFF2-40B4-BE49-F238E27FC236}">
                  <a16:creationId xmlns:a16="http://schemas.microsoft.com/office/drawing/2014/main" id="{58B296D7-6282-B5FD-A720-F2E46D7CB16C}"/>
                </a:ext>
              </a:extLst>
            </p:cNvPr>
            <p:cNvSpPr/>
            <p:nvPr/>
          </p:nvSpPr>
          <p:spPr>
            <a:xfrm>
              <a:off x="6946811" y="5214503"/>
              <a:ext cx="3428680" cy="714235"/>
            </a:xfrm>
            <a:prstGeom prst="roundRect">
              <a:avLst/>
            </a:prstGeom>
            <a:solidFill>
              <a:srgbClr val="D2EEF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Assessment technology: Improving, testing and piloting internally and externally</a:t>
              </a:r>
              <a:endParaRPr kumimoji="0" lang="en-US" sz="1500" b="0" i="1"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endParaRPr>
            </a:p>
          </p:txBody>
        </p:sp>
        <p:sp>
          <p:nvSpPr>
            <p:cNvPr id="65" name="Rectangle: Rounded Corners 64">
              <a:extLst>
                <a:ext uri="{FF2B5EF4-FFF2-40B4-BE49-F238E27FC236}">
                  <a16:creationId xmlns:a16="http://schemas.microsoft.com/office/drawing/2014/main" id="{9D30B268-F7C4-FEFD-9AE3-F330CCB93AFF}"/>
                </a:ext>
              </a:extLst>
            </p:cNvPr>
            <p:cNvSpPr/>
            <p:nvPr/>
          </p:nvSpPr>
          <p:spPr>
            <a:xfrm>
              <a:off x="10851051" y="2858981"/>
              <a:ext cx="1323477" cy="445847"/>
            </a:xfrm>
            <a:prstGeom prst="roundRect">
              <a:avLst/>
            </a:prstGeom>
            <a:solidFill>
              <a:srgbClr val="FBE1C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Assessment rollout</a:t>
              </a:r>
            </a:p>
          </p:txBody>
        </p:sp>
        <p:sp>
          <p:nvSpPr>
            <p:cNvPr id="66" name="Rectangle: Rounded Corners 65">
              <a:extLst>
                <a:ext uri="{FF2B5EF4-FFF2-40B4-BE49-F238E27FC236}">
                  <a16:creationId xmlns:a16="http://schemas.microsoft.com/office/drawing/2014/main" id="{49C53FDD-A20C-FF88-159A-649F08C9BF83}"/>
                </a:ext>
              </a:extLst>
            </p:cNvPr>
            <p:cNvSpPr/>
            <p:nvPr/>
          </p:nvSpPr>
          <p:spPr>
            <a:xfrm>
              <a:off x="8286989" y="2851471"/>
              <a:ext cx="2008530" cy="460866"/>
            </a:xfrm>
            <a:prstGeom prst="roundRect">
              <a:avLst/>
            </a:prstGeom>
            <a:solidFill>
              <a:srgbClr val="FBE1C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Training and support</a:t>
              </a:r>
            </a:p>
          </p:txBody>
        </p:sp>
        <p:sp>
          <p:nvSpPr>
            <p:cNvPr id="67" name="Rectangle: Rounded Corners 66">
              <a:extLst>
                <a:ext uri="{FF2B5EF4-FFF2-40B4-BE49-F238E27FC236}">
                  <a16:creationId xmlns:a16="http://schemas.microsoft.com/office/drawing/2014/main" id="{32B69C11-569D-D508-9B98-FF782D652C7D}"/>
                </a:ext>
              </a:extLst>
            </p:cNvPr>
            <p:cNvSpPr/>
            <p:nvPr/>
          </p:nvSpPr>
          <p:spPr>
            <a:xfrm>
              <a:off x="3405378" y="2819482"/>
              <a:ext cx="4658805" cy="647250"/>
            </a:xfrm>
            <a:prstGeom prst="roundRect">
              <a:avLst/>
            </a:prstGeom>
            <a:solidFill>
              <a:srgbClr val="FBE1C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Feedback on consultation and sector frameworks; then pilots</a:t>
              </a:r>
              <a:endParaRPr kumimoji="0" lang="en-US" sz="1500" b="0" i="1"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endParaRPr>
            </a:p>
          </p:txBody>
        </p:sp>
        <p:sp>
          <p:nvSpPr>
            <p:cNvPr id="68" name="Rectangle: Rounded Corners 67">
              <a:extLst>
                <a:ext uri="{FF2B5EF4-FFF2-40B4-BE49-F238E27FC236}">
                  <a16:creationId xmlns:a16="http://schemas.microsoft.com/office/drawing/2014/main" id="{289CC583-9B87-E24E-5C33-C5FC6F61EFAE}"/>
                </a:ext>
              </a:extLst>
            </p:cNvPr>
            <p:cNvSpPr/>
            <p:nvPr/>
          </p:nvSpPr>
          <p:spPr>
            <a:xfrm>
              <a:off x="3413964" y="3503955"/>
              <a:ext cx="3704810" cy="452949"/>
            </a:xfrm>
            <a:prstGeom prst="roundRect">
              <a:avLst/>
            </a:prstGeom>
            <a:solidFill>
              <a:srgbClr val="FBE1C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Operations embed into new teams</a:t>
              </a:r>
              <a:endParaRPr kumimoji="0" lang="en-GB" sz="1500" b="0" i="0" u="none" strike="noStrike" kern="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9" name="Rectangle: Rounded Corners 68">
              <a:extLst>
                <a:ext uri="{FF2B5EF4-FFF2-40B4-BE49-F238E27FC236}">
                  <a16:creationId xmlns:a16="http://schemas.microsoft.com/office/drawing/2014/main" id="{60B1A1B4-3B46-8EF8-A815-146A27C63406}"/>
                </a:ext>
              </a:extLst>
            </p:cNvPr>
            <p:cNvSpPr/>
            <p:nvPr/>
          </p:nvSpPr>
          <p:spPr>
            <a:xfrm>
              <a:off x="1413519" y="2808439"/>
              <a:ext cx="1776730" cy="640824"/>
            </a:xfrm>
            <a:prstGeom prst="roundRect">
              <a:avLst/>
            </a:prstGeom>
            <a:solidFill>
              <a:srgbClr val="FBE1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Operations move into sector teams</a:t>
              </a:r>
              <a:endParaRPr kumimoji="0" lang="en-US" sz="1500" b="0" i="1"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endParaRPr>
            </a:p>
          </p:txBody>
        </p:sp>
        <p:sp>
          <p:nvSpPr>
            <p:cNvPr id="70" name="Rectangle: Rounded Corners 69">
              <a:extLst>
                <a:ext uri="{FF2B5EF4-FFF2-40B4-BE49-F238E27FC236}">
                  <a16:creationId xmlns:a16="http://schemas.microsoft.com/office/drawing/2014/main" id="{CFFCE130-79F5-423F-937B-20D858069954}"/>
                </a:ext>
              </a:extLst>
            </p:cNvPr>
            <p:cNvSpPr/>
            <p:nvPr/>
          </p:nvSpPr>
          <p:spPr>
            <a:xfrm>
              <a:off x="8530832" y="2100696"/>
              <a:ext cx="2106022" cy="558767"/>
            </a:xfrm>
            <a:prstGeom prst="roundRect">
              <a:avLst/>
            </a:prstGeom>
            <a:solidFill>
              <a:srgbClr val="F6C1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Finalise system requirements</a:t>
              </a:r>
            </a:p>
          </p:txBody>
        </p:sp>
        <p:sp>
          <p:nvSpPr>
            <p:cNvPr id="72" name="Rectangle: Rounded Corners 71">
              <a:extLst>
                <a:ext uri="{FF2B5EF4-FFF2-40B4-BE49-F238E27FC236}">
                  <a16:creationId xmlns:a16="http://schemas.microsoft.com/office/drawing/2014/main" id="{444F6975-2724-B21A-F5AB-451149131AAC}"/>
                </a:ext>
              </a:extLst>
            </p:cNvPr>
            <p:cNvSpPr/>
            <p:nvPr/>
          </p:nvSpPr>
          <p:spPr>
            <a:xfrm>
              <a:off x="8201188" y="1455188"/>
              <a:ext cx="2477234" cy="590577"/>
            </a:xfrm>
            <a:prstGeom prst="roundRect">
              <a:avLst/>
            </a:prstGeom>
            <a:solidFill>
              <a:srgbClr val="F6C1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rPr>
                <a:t>Publish new frameworks and consultation response</a:t>
              </a:r>
            </a:p>
          </p:txBody>
        </p:sp>
        <p:sp>
          <p:nvSpPr>
            <p:cNvPr id="73" name="Rectangle: Rounded Corners 72">
              <a:extLst>
                <a:ext uri="{FF2B5EF4-FFF2-40B4-BE49-F238E27FC236}">
                  <a16:creationId xmlns:a16="http://schemas.microsoft.com/office/drawing/2014/main" id="{5E02EEEB-C265-6797-5421-334A5902007F}"/>
                </a:ext>
              </a:extLst>
            </p:cNvPr>
            <p:cNvSpPr/>
            <p:nvPr/>
          </p:nvSpPr>
          <p:spPr>
            <a:xfrm>
              <a:off x="6354873" y="2112981"/>
              <a:ext cx="2076788" cy="546482"/>
            </a:xfrm>
            <a:prstGeom prst="roundRect">
              <a:avLst/>
            </a:prstGeom>
            <a:solidFill>
              <a:srgbClr val="F6C1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black"/>
                  </a:solidFill>
                  <a:effectLst/>
                  <a:uLnTx/>
                  <a:uFillTx/>
                  <a:latin typeface="Aptos" panose="020B0004020202020204" pitchFamily="34" charset="0"/>
                  <a:ea typeface="+mn-ea"/>
                  <a:cs typeface="Arial"/>
                </a:rPr>
                <a:t>Develop and test guidance and training</a:t>
              </a:r>
            </a:p>
          </p:txBody>
        </p:sp>
        <p:sp>
          <p:nvSpPr>
            <p:cNvPr id="74" name="Rectangle: Rounded Corners 73">
              <a:extLst>
                <a:ext uri="{FF2B5EF4-FFF2-40B4-BE49-F238E27FC236}">
                  <a16:creationId xmlns:a16="http://schemas.microsoft.com/office/drawing/2014/main" id="{D9939C66-55FB-A3FC-F056-718A2C512C49}"/>
                </a:ext>
              </a:extLst>
            </p:cNvPr>
            <p:cNvSpPr/>
            <p:nvPr/>
          </p:nvSpPr>
          <p:spPr>
            <a:xfrm>
              <a:off x="5811454" y="1468242"/>
              <a:ext cx="2315019" cy="576607"/>
            </a:xfrm>
            <a:prstGeom prst="roundRect">
              <a:avLst/>
            </a:prstGeom>
            <a:solidFill>
              <a:srgbClr val="F6C1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Feedback on sector frameworks and pilots</a:t>
              </a:r>
              <a:endPar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endParaRPr>
            </a:p>
          </p:txBody>
        </p:sp>
        <p:sp>
          <p:nvSpPr>
            <p:cNvPr id="75" name="Rectangle: Rounded Corners 74">
              <a:extLst>
                <a:ext uri="{FF2B5EF4-FFF2-40B4-BE49-F238E27FC236}">
                  <a16:creationId xmlns:a16="http://schemas.microsoft.com/office/drawing/2014/main" id="{DC79F504-AC72-BC88-AD95-7F238CA55C06}"/>
                </a:ext>
              </a:extLst>
            </p:cNvPr>
            <p:cNvSpPr/>
            <p:nvPr/>
          </p:nvSpPr>
          <p:spPr>
            <a:xfrm>
              <a:off x="3361835" y="1538005"/>
              <a:ext cx="2267308" cy="1030003"/>
            </a:xfrm>
            <a:prstGeom prst="roundRect">
              <a:avLst/>
            </a:prstGeom>
            <a:solidFill>
              <a:srgbClr val="F6C1D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Assessment framework and methodology: public consultation and testing</a:t>
              </a:r>
              <a:endPar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endParaRPr>
            </a:p>
          </p:txBody>
        </p:sp>
        <p:sp>
          <p:nvSpPr>
            <p:cNvPr id="76" name="Rectangle: Rounded Corners 75">
              <a:extLst>
                <a:ext uri="{FF2B5EF4-FFF2-40B4-BE49-F238E27FC236}">
                  <a16:creationId xmlns:a16="http://schemas.microsoft.com/office/drawing/2014/main" id="{0F2944E2-6663-DCF2-9EF5-B31CAB20BB28}"/>
                </a:ext>
              </a:extLst>
            </p:cNvPr>
            <p:cNvSpPr/>
            <p:nvPr/>
          </p:nvSpPr>
          <p:spPr>
            <a:xfrm>
              <a:off x="1340796" y="1547680"/>
              <a:ext cx="1816077" cy="1147557"/>
            </a:xfrm>
            <a:prstGeom prst="roundRect">
              <a:avLst/>
            </a:prstGeom>
            <a:solidFill>
              <a:srgbClr val="F6C1D9"/>
            </a:solidFill>
            <a:ln>
              <a:solidFill>
                <a:srgbClr val="1211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srgbClr val="000000"/>
                  </a:solidFill>
                  <a:effectLst/>
                  <a:uLnTx/>
                  <a:uFillTx/>
                  <a:latin typeface="Aptos" panose="020B0004020202020204" pitchFamily="34" charset="0"/>
                  <a:ea typeface="+mn-ea"/>
                  <a:cs typeface="Arial"/>
                </a:rPr>
                <a:t>Agree approach to developing new assessment framework and methodology</a:t>
              </a:r>
            </a:p>
          </p:txBody>
        </p:sp>
        <p:sp>
          <p:nvSpPr>
            <p:cNvPr id="14" name="Rectangle 13">
              <a:extLst>
                <a:ext uri="{FF2B5EF4-FFF2-40B4-BE49-F238E27FC236}">
                  <a16:creationId xmlns:a16="http://schemas.microsoft.com/office/drawing/2014/main" id="{31864D66-6391-D632-2296-371492617D37}"/>
                </a:ext>
              </a:extLst>
            </p:cNvPr>
            <p:cNvSpPr/>
            <p:nvPr/>
          </p:nvSpPr>
          <p:spPr>
            <a:xfrm>
              <a:off x="1" y="5930826"/>
              <a:ext cx="12174528" cy="957843"/>
            </a:xfrm>
            <a:prstGeom prst="rect">
              <a:avLst/>
            </a:prstGeom>
            <a:solidFill>
              <a:srgbClr val="B3A700">
                <a:alpha val="24706"/>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6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 name="Rectangle: Rounded Corners 1">
              <a:extLst>
                <a:ext uri="{FF2B5EF4-FFF2-40B4-BE49-F238E27FC236}">
                  <a16:creationId xmlns:a16="http://schemas.microsoft.com/office/drawing/2014/main" id="{7014CFF4-B111-D69C-72F8-4AC1D94CCE2B}"/>
                </a:ext>
              </a:extLst>
            </p:cNvPr>
            <p:cNvSpPr/>
            <p:nvPr/>
          </p:nvSpPr>
          <p:spPr>
            <a:xfrm>
              <a:off x="1340796" y="6093479"/>
              <a:ext cx="10165842" cy="605474"/>
            </a:xfrm>
            <a:prstGeom prst="roundRect">
              <a:avLst/>
            </a:prstGeom>
            <a:solidFill>
              <a:srgbClr val="ECE9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Upgrading our systems for capturing, storing and analysing our data; embedding a data culture; and reviewing how we categorise data.</a:t>
              </a: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mn-ea"/>
                <a:cs typeface="Arial"/>
              </a:endParaRPr>
            </a:p>
          </p:txBody>
        </p:sp>
        <p:sp>
          <p:nvSpPr>
            <p:cNvPr id="63" name="Rectangle: Rounded Corners 62">
              <a:extLst>
                <a:ext uri="{FF2B5EF4-FFF2-40B4-BE49-F238E27FC236}">
                  <a16:creationId xmlns:a16="http://schemas.microsoft.com/office/drawing/2014/main" id="{18D6498E-EA59-6FCD-B259-360ABF64A856}"/>
                </a:ext>
              </a:extLst>
            </p:cNvPr>
            <p:cNvSpPr/>
            <p:nvPr/>
          </p:nvSpPr>
          <p:spPr>
            <a:xfrm>
              <a:off x="3405377" y="5217962"/>
              <a:ext cx="3474093" cy="465945"/>
            </a:xfrm>
            <a:prstGeom prst="roundRect">
              <a:avLst/>
            </a:prstGeom>
            <a:solidFill>
              <a:srgbClr val="D2EEF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Assessment technology: Scoping, designing, and testing</a:t>
              </a:r>
              <a:endParaRPr kumimoji="0" lang="en-US" sz="1500" b="0" i="1"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endParaRPr>
            </a:p>
          </p:txBody>
        </p:sp>
        <p:sp>
          <p:nvSpPr>
            <p:cNvPr id="64" name="Rectangle: Rounded Corners 63">
              <a:extLst>
                <a:ext uri="{FF2B5EF4-FFF2-40B4-BE49-F238E27FC236}">
                  <a16:creationId xmlns:a16="http://schemas.microsoft.com/office/drawing/2014/main" id="{DEB54317-4339-D6E8-51CF-0E422B91A8A1}"/>
                </a:ext>
              </a:extLst>
            </p:cNvPr>
            <p:cNvSpPr/>
            <p:nvPr/>
          </p:nvSpPr>
          <p:spPr>
            <a:xfrm>
              <a:off x="1345338" y="4598257"/>
              <a:ext cx="4405570" cy="582482"/>
            </a:xfrm>
            <a:prstGeom prst="roundRect">
              <a:avLst/>
            </a:prstGeom>
            <a:solidFill>
              <a:srgbClr val="D2EEF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914400" rtl="0" eaLnBrk="1" fontAlgn="auto" latinLnBrk="0" hangingPunct="1">
                <a:lnSpc>
                  <a:spcPct val="110000"/>
                </a:lnSpc>
                <a:spcBef>
                  <a:spcPts val="600"/>
                </a:spcBef>
                <a:spcAft>
                  <a:spcPts val="900"/>
                </a:spcAft>
                <a:buClrTx/>
                <a:buSzTx/>
                <a:buFontTx/>
                <a:buNone/>
                <a:tabLst/>
                <a:defRPr/>
              </a:pPr>
              <a:r>
                <a:rPr kumimoji="0" lang="en-GB" sz="15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a:rPr>
                <a:t>Strengthening our digital infrastructure </a:t>
              </a:r>
            </a:p>
          </p:txBody>
        </p:sp>
        <p:sp>
          <p:nvSpPr>
            <p:cNvPr id="3" name="Rectangle: Rounded Corners 2">
              <a:extLst>
                <a:ext uri="{FF2B5EF4-FFF2-40B4-BE49-F238E27FC236}">
                  <a16:creationId xmlns:a16="http://schemas.microsoft.com/office/drawing/2014/main" id="{32B3606E-289D-C2E9-B5BF-93394CBC153F}"/>
                </a:ext>
              </a:extLst>
            </p:cNvPr>
            <p:cNvSpPr/>
            <p:nvPr/>
          </p:nvSpPr>
          <p:spPr>
            <a:xfrm>
              <a:off x="1413519" y="3994128"/>
              <a:ext cx="4337389" cy="491760"/>
            </a:xfrm>
            <a:prstGeom prst="roundRect">
              <a:avLst/>
            </a:prstGeom>
            <a:solidFill>
              <a:srgbClr val="FBE1C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ptos" panose="020B0004020202020204" pitchFamily="34" charset="0"/>
                  <a:ea typeface="+mn-ea"/>
                  <a:cs typeface="Arial"/>
                  <a:sym typeface="Arial"/>
                </a:rPr>
                <a:t>Thinking through our future processes (registration, assessment, contact, enforcement)</a:t>
              </a:r>
              <a:endParaRPr kumimoji="0" lang="en-GB" sz="1500" b="0" i="0" u="none" strike="noStrike" kern="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71" name="TextBox 70">
            <a:extLst>
              <a:ext uri="{FF2B5EF4-FFF2-40B4-BE49-F238E27FC236}">
                <a16:creationId xmlns:a16="http://schemas.microsoft.com/office/drawing/2014/main" id="{DE1C4899-071D-B0D2-80D0-09632BD98E1F}"/>
              </a:ext>
            </a:extLst>
          </p:cNvPr>
          <p:cNvSpPr txBox="1"/>
          <p:nvPr/>
        </p:nvSpPr>
        <p:spPr>
          <a:xfrm>
            <a:off x="128977" y="6233565"/>
            <a:ext cx="1151274"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ptos" panose="020B0004020202020204" pitchFamily="34" charset="0"/>
                <a:ea typeface="+mn-ea"/>
                <a:cs typeface="Arial"/>
              </a:rPr>
              <a:t>Data </a:t>
            </a:r>
          </a:p>
        </p:txBody>
      </p:sp>
    </p:spTree>
    <p:extLst>
      <p:ext uri="{BB962C8B-B14F-4D97-AF65-F5344CB8AC3E}">
        <p14:creationId xmlns:p14="http://schemas.microsoft.com/office/powerpoint/2010/main" val="163613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7C1-9C27-FDD5-F759-7C237B0D24A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6C4394C-A803-DFBC-A923-845C8864D654}"/>
              </a:ext>
            </a:extLst>
          </p:cNvPr>
          <p:cNvSpPr txBox="1">
            <a:spLocks noGrp="1"/>
          </p:cNvSpPr>
          <p:nvPr>
            <p:ph type="title" idx="4294967295"/>
          </p:nvPr>
        </p:nvSpPr>
        <p:spPr>
          <a:xfrm>
            <a:off x="37137" y="87519"/>
            <a:ext cx="9031704" cy="6867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GB"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CQC Way: Our values and </a:t>
            </a:r>
            <a:r>
              <a:rPr kumimoji="0" lang="en-GB" sz="4000" b="1" i="0" u="none" strike="noStrike" kern="1200" cap="none" spc="0" normalizeH="0" baseline="0" noProof="0" err="1">
                <a:ln>
                  <a:noFill/>
                </a:ln>
                <a:solidFill>
                  <a:prstClr val="black"/>
                </a:solidFill>
                <a:effectLst/>
                <a:uLnTx/>
                <a:uFillTx/>
                <a:latin typeface="+mj-lt"/>
                <a:ea typeface="+mj-ea"/>
                <a:cs typeface="Arial" panose="020B0604020202020204" pitchFamily="34" charset="0"/>
              </a:rPr>
              <a:t>pur</a:t>
            </a:r>
            <a:r>
              <a:rPr lang="en-GB" sz="4000" b="1">
                <a:solidFill>
                  <a:prstClr val="black"/>
                </a:solidFill>
                <a:cs typeface="Arial" panose="020B0604020202020204" pitchFamily="34" charset="0"/>
              </a:rPr>
              <a:t>pose:</a:t>
            </a:r>
            <a:endParaRPr kumimoji="0" lang="en-GB" sz="1400" b="1"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endParaRPr>
          </a:p>
        </p:txBody>
      </p:sp>
      <p:grpSp>
        <p:nvGrpSpPr>
          <p:cNvPr id="90" name="Group 89" descr="Employee lifecycle&#10;Leadership&#10;Continuous improvement&#10;External stakeholders&#10;Colleague voice&#10;Celebrating momentum&#10;Governance">
            <a:extLst>
              <a:ext uri="{FF2B5EF4-FFF2-40B4-BE49-F238E27FC236}">
                <a16:creationId xmlns:a16="http://schemas.microsoft.com/office/drawing/2014/main" id="{4F1F3346-51DF-07BC-1466-2A7641AF9073}"/>
              </a:ext>
            </a:extLst>
          </p:cNvPr>
          <p:cNvGrpSpPr/>
          <p:nvPr/>
        </p:nvGrpSpPr>
        <p:grpSpPr>
          <a:xfrm>
            <a:off x="258572" y="1959459"/>
            <a:ext cx="11205200" cy="4541033"/>
            <a:chOff x="209105" y="1375794"/>
            <a:chExt cx="11205200" cy="4541033"/>
          </a:xfrm>
        </p:grpSpPr>
        <p:grpSp>
          <p:nvGrpSpPr>
            <p:cNvPr id="54" name="Group 53">
              <a:extLst>
                <a:ext uri="{FF2B5EF4-FFF2-40B4-BE49-F238E27FC236}">
                  <a16:creationId xmlns:a16="http://schemas.microsoft.com/office/drawing/2014/main" id="{803BFCA2-C5C1-AFF3-8D72-09702A50AEE1}"/>
                </a:ext>
              </a:extLst>
            </p:cNvPr>
            <p:cNvGrpSpPr>
              <a:grpSpLocks noChangeAspect="1"/>
            </p:cNvGrpSpPr>
            <p:nvPr/>
          </p:nvGrpSpPr>
          <p:grpSpPr>
            <a:xfrm>
              <a:off x="2054320" y="1375794"/>
              <a:ext cx="9359985" cy="4541033"/>
              <a:chOff x="1534007" y="1573632"/>
              <a:chExt cx="11246618" cy="5456343"/>
            </a:xfrm>
          </p:grpSpPr>
          <p:sp>
            <p:nvSpPr>
              <p:cNvPr id="42" name="Hexagon 41">
                <a:extLst>
                  <a:ext uri="{FF2B5EF4-FFF2-40B4-BE49-F238E27FC236}">
                    <a16:creationId xmlns:a16="http://schemas.microsoft.com/office/drawing/2014/main" id="{A77C7EAE-3939-00A9-5760-A075BE1F51BB}"/>
                  </a:ext>
                </a:extLst>
              </p:cNvPr>
              <p:cNvSpPr>
                <a:spLocks noChangeAspect="1"/>
              </p:cNvSpPr>
              <p:nvPr/>
            </p:nvSpPr>
            <p:spPr>
              <a:xfrm>
                <a:off x="10188428" y="3801844"/>
                <a:ext cx="2592197" cy="2114026"/>
              </a:xfrm>
              <a:prstGeom prst="hexagon">
                <a:avLst>
                  <a:gd name="adj" fmla="val 25000"/>
                  <a:gd name="vf" fmla="val 115470"/>
                </a:avLst>
              </a:prstGeom>
              <a:solidFill>
                <a:srgbClr val="45BCC6"/>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pSp>
            <p:nvGrpSpPr>
              <p:cNvPr id="50" name="Group 49">
                <a:extLst>
                  <a:ext uri="{FF2B5EF4-FFF2-40B4-BE49-F238E27FC236}">
                    <a16:creationId xmlns:a16="http://schemas.microsoft.com/office/drawing/2014/main" id="{58222A43-5B47-CA2E-4A37-B13ED1B4C881}"/>
                  </a:ext>
                </a:extLst>
              </p:cNvPr>
              <p:cNvGrpSpPr/>
              <p:nvPr/>
            </p:nvGrpSpPr>
            <p:grpSpPr>
              <a:xfrm>
                <a:off x="1534007" y="1573632"/>
                <a:ext cx="2596952" cy="4342238"/>
                <a:chOff x="1545531" y="1573632"/>
                <a:chExt cx="2596952" cy="4342238"/>
              </a:xfrm>
            </p:grpSpPr>
            <p:sp>
              <p:nvSpPr>
                <p:cNvPr id="38" name="Hexagon 37">
                  <a:extLst>
                    <a:ext uri="{FF2B5EF4-FFF2-40B4-BE49-F238E27FC236}">
                      <a16:creationId xmlns:a16="http://schemas.microsoft.com/office/drawing/2014/main" id="{72D0A965-D6CE-0AE8-C53A-D3A7A9823C7E}"/>
                    </a:ext>
                  </a:extLst>
                </p:cNvPr>
                <p:cNvSpPr>
                  <a:spLocks noChangeAspect="1"/>
                </p:cNvSpPr>
                <p:nvPr/>
              </p:nvSpPr>
              <p:spPr>
                <a:xfrm>
                  <a:off x="1550285" y="3801844"/>
                  <a:ext cx="2592198" cy="2114026"/>
                </a:xfrm>
                <a:prstGeom prst="hexagon">
                  <a:avLst>
                    <a:gd name="adj" fmla="val 25000"/>
                    <a:gd name="vf" fmla="val 115470"/>
                  </a:avLst>
                </a:prstGeom>
                <a:solidFill>
                  <a:srgbClr val="80B10C"/>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4" name="Hexagon 33">
                  <a:extLst>
                    <a:ext uri="{FF2B5EF4-FFF2-40B4-BE49-F238E27FC236}">
                      <a16:creationId xmlns:a16="http://schemas.microsoft.com/office/drawing/2014/main" id="{4F380733-C671-646C-ECAB-28550079AE66}"/>
                    </a:ext>
                  </a:extLst>
                </p:cNvPr>
                <p:cNvSpPr>
                  <a:spLocks noChangeAspect="1"/>
                </p:cNvSpPr>
                <p:nvPr/>
              </p:nvSpPr>
              <p:spPr>
                <a:xfrm>
                  <a:off x="1545531" y="1573632"/>
                  <a:ext cx="2592198" cy="2114026"/>
                </a:xfrm>
                <a:prstGeom prst="hexagon">
                  <a:avLst>
                    <a:gd name="adj" fmla="val 25000"/>
                    <a:gd name="vf" fmla="val 115470"/>
                  </a:avLst>
                </a:prstGeom>
                <a:solidFill>
                  <a:srgbClr val="982593"/>
                </a:solidFill>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pSp>
          <p:sp>
            <p:nvSpPr>
              <p:cNvPr id="40" name="Hexagon 39">
                <a:extLst>
                  <a:ext uri="{FF2B5EF4-FFF2-40B4-BE49-F238E27FC236}">
                    <a16:creationId xmlns:a16="http://schemas.microsoft.com/office/drawing/2014/main" id="{3DE5EA71-62AF-AB7A-A7A1-1EBBD1A60759}"/>
                  </a:ext>
                </a:extLst>
              </p:cNvPr>
              <p:cNvSpPr>
                <a:spLocks noChangeAspect="1"/>
              </p:cNvSpPr>
              <p:nvPr/>
            </p:nvSpPr>
            <p:spPr>
              <a:xfrm>
                <a:off x="5882900" y="3801845"/>
                <a:ext cx="2592197" cy="2114026"/>
              </a:xfrm>
              <a:prstGeom prst="hexagon">
                <a:avLst>
                  <a:gd name="adj" fmla="val 25000"/>
                  <a:gd name="vf" fmla="val 115470"/>
                </a:avLst>
              </a:prstGeom>
              <a:solidFill>
                <a:srgbClr val="004379"/>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pSp>
            <p:nvGrpSpPr>
              <p:cNvPr id="51" name="Group 50">
                <a:extLst>
                  <a:ext uri="{FF2B5EF4-FFF2-40B4-BE49-F238E27FC236}">
                    <a16:creationId xmlns:a16="http://schemas.microsoft.com/office/drawing/2014/main" id="{F9CDE7E0-5945-B887-FD04-B63CEBABD55E}"/>
                  </a:ext>
                </a:extLst>
              </p:cNvPr>
              <p:cNvGrpSpPr/>
              <p:nvPr/>
            </p:nvGrpSpPr>
            <p:grpSpPr>
              <a:xfrm>
                <a:off x="3687961" y="2687738"/>
                <a:ext cx="2637938" cy="4342237"/>
                <a:chOff x="3706255" y="2687738"/>
                <a:chExt cx="2637938" cy="4342237"/>
              </a:xfrm>
            </p:grpSpPr>
            <p:sp>
              <p:nvSpPr>
                <p:cNvPr id="37" name="Hexagon 36">
                  <a:extLst>
                    <a:ext uri="{FF2B5EF4-FFF2-40B4-BE49-F238E27FC236}">
                      <a16:creationId xmlns:a16="http://schemas.microsoft.com/office/drawing/2014/main" id="{8E995087-3D8C-2739-4F24-69D1BE09862B}"/>
                    </a:ext>
                  </a:extLst>
                </p:cNvPr>
                <p:cNvSpPr>
                  <a:spLocks noChangeAspect="1"/>
                </p:cNvSpPr>
                <p:nvPr/>
              </p:nvSpPr>
              <p:spPr>
                <a:xfrm>
                  <a:off x="3706255" y="2687738"/>
                  <a:ext cx="2592198" cy="2114026"/>
                </a:xfrm>
                <a:prstGeom prst="hexagon">
                  <a:avLst>
                    <a:gd name="adj" fmla="val 25000"/>
                    <a:gd name="vf" fmla="val 115470"/>
                  </a:avLst>
                </a:prstGeom>
                <a:solidFill>
                  <a:srgbClr val="79288C"/>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39" name="Hexagon 38">
                  <a:extLst>
                    <a:ext uri="{FF2B5EF4-FFF2-40B4-BE49-F238E27FC236}">
                      <a16:creationId xmlns:a16="http://schemas.microsoft.com/office/drawing/2014/main" id="{CF70B494-14F2-A5D9-651F-05099123DB3E}"/>
                    </a:ext>
                  </a:extLst>
                </p:cNvPr>
                <p:cNvSpPr>
                  <a:spLocks noChangeAspect="1"/>
                </p:cNvSpPr>
                <p:nvPr/>
              </p:nvSpPr>
              <p:spPr>
                <a:xfrm>
                  <a:off x="3751995" y="4915949"/>
                  <a:ext cx="2592198" cy="2114026"/>
                </a:xfrm>
                <a:prstGeom prst="hexagon">
                  <a:avLst>
                    <a:gd name="adj" fmla="val 25000"/>
                    <a:gd name="vf" fmla="val 115470"/>
                  </a:avLst>
                </a:prstGeom>
                <a:solidFill>
                  <a:srgbClr val="443389"/>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pSp>
          <p:sp>
            <p:nvSpPr>
              <p:cNvPr id="41" name="Hexagon 40">
                <a:extLst>
                  <a:ext uri="{FF2B5EF4-FFF2-40B4-BE49-F238E27FC236}">
                    <a16:creationId xmlns:a16="http://schemas.microsoft.com/office/drawing/2014/main" id="{5430CAC5-953D-956C-38EF-BC7B407044C1}"/>
                  </a:ext>
                </a:extLst>
              </p:cNvPr>
              <p:cNvSpPr>
                <a:spLocks noChangeAspect="1"/>
              </p:cNvSpPr>
              <p:nvPr/>
            </p:nvSpPr>
            <p:spPr>
              <a:xfrm>
                <a:off x="8039231" y="2687738"/>
                <a:ext cx="2592198" cy="2114026"/>
              </a:xfrm>
              <a:prstGeom prst="hexagon">
                <a:avLst>
                  <a:gd name="adj" fmla="val 25000"/>
                  <a:gd name="vf" fmla="val 115470"/>
                </a:avLst>
              </a:prstGeom>
              <a:solidFill>
                <a:srgbClr val="3698C9"/>
              </a:solidFill>
              <a:ln>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pSp>
        <p:sp>
          <p:nvSpPr>
            <p:cNvPr id="55" name="TextBox 54">
              <a:extLst>
                <a:ext uri="{FF2B5EF4-FFF2-40B4-BE49-F238E27FC236}">
                  <a16:creationId xmlns:a16="http://schemas.microsoft.com/office/drawing/2014/main" id="{D8C6626E-A55B-40F1-7519-FEBFA6D1C93E}"/>
                </a:ext>
              </a:extLst>
            </p:cNvPr>
            <p:cNvSpPr txBox="1"/>
            <p:nvPr/>
          </p:nvSpPr>
          <p:spPr>
            <a:xfrm>
              <a:off x="2054321" y="2241636"/>
              <a:ext cx="21573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Employee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Lifecycle</a:t>
              </a:r>
            </a:p>
          </p:txBody>
        </p:sp>
        <p:sp>
          <p:nvSpPr>
            <p:cNvPr id="56" name="TextBox 55">
              <a:extLst>
                <a:ext uri="{FF2B5EF4-FFF2-40B4-BE49-F238E27FC236}">
                  <a16:creationId xmlns:a16="http://schemas.microsoft.com/office/drawing/2014/main" id="{DD2AC6D1-DBFD-9412-B0C9-3352DA0C39FA}"/>
                </a:ext>
              </a:extLst>
            </p:cNvPr>
            <p:cNvSpPr txBox="1"/>
            <p:nvPr/>
          </p:nvSpPr>
          <p:spPr>
            <a:xfrm>
              <a:off x="2054320" y="4048968"/>
              <a:ext cx="21573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Continuous Improvement</a:t>
              </a:r>
            </a:p>
          </p:txBody>
        </p:sp>
        <p:pic>
          <p:nvPicPr>
            <p:cNvPr id="58" name="Graphic 57" descr="Group of men outline">
              <a:extLst>
                <a:ext uri="{FF2B5EF4-FFF2-40B4-BE49-F238E27FC236}">
                  <a16:creationId xmlns:a16="http://schemas.microsoft.com/office/drawing/2014/main" id="{1B8603F9-5ABB-91ED-874A-A2653FE4FA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9719" y="1449248"/>
              <a:ext cx="825840" cy="825840"/>
            </a:xfrm>
            <a:prstGeom prst="rect">
              <a:avLst/>
            </a:prstGeom>
          </p:spPr>
        </p:pic>
        <p:pic>
          <p:nvPicPr>
            <p:cNvPr id="63" name="Graphic 62" descr="Checkbox Checked with solid fill">
              <a:extLst>
                <a:ext uri="{FF2B5EF4-FFF2-40B4-BE49-F238E27FC236}">
                  <a16:creationId xmlns:a16="http://schemas.microsoft.com/office/drawing/2014/main" id="{AA8F9F2B-6A58-7DBF-906D-93FA4A3756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3352" y="3174382"/>
              <a:ext cx="1018574" cy="1018574"/>
            </a:xfrm>
            <a:prstGeom prst="rect">
              <a:avLst/>
            </a:prstGeom>
          </p:spPr>
        </p:pic>
        <p:sp>
          <p:nvSpPr>
            <p:cNvPr id="64" name="TextBox 63">
              <a:extLst>
                <a:ext uri="{FF2B5EF4-FFF2-40B4-BE49-F238E27FC236}">
                  <a16:creationId xmlns:a16="http://schemas.microsoft.com/office/drawing/2014/main" id="{37E01B56-5B22-C667-C038-52B712910BC9}"/>
                </a:ext>
              </a:extLst>
            </p:cNvPr>
            <p:cNvSpPr txBox="1"/>
            <p:nvPr/>
          </p:nvSpPr>
          <p:spPr>
            <a:xfrm>
              <a:off x="3842274" y="3307176"/>
              <a:ext cx="2157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Leadership</a:t>
              </a:r>
            </a:p>
          </p:txBody>
        </p:sp>
        <p:pic>
          <p:nvPicPr>
            <p:cNvPr id="66" name="Graphic 65" descr="Bullseye with solid fill">
              <a:extLst>
                <a:ext uri="{FF2B5EF4-FFF2-40B4-BE49-F238E27FC236}">
                  <a16:creationId xmlns:a16="http://schemas.microsoft.com/office/drawing/2014/main" id="{DDA45FB0-ADC7-9479-57E8-D548E3335C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7432" y="2386034"/>
              <a:ext cx="914400" cy="914400"/>
            </a:xfrm>
            <a:prstGeom prst="rect">
              <a:avLst/>
            </a:prstGeom>
          </p:spPr>
        </p:pic>
        <p:sp>
          <p:nvSpPr>
            <p:cNvPr id="67" name="TextBox 66">
              <a:extLst>
                <a:ext uri="{FF2B5EF4-FFF2-40B4-BE49-F238E27FC236}">
                  <a16:creationId xmlns:a16="http://schemas.microsoft.com/office/drawing/2014/main" id="{24B99405-D51A-6409-47BA-27BB43581996}"/>
                </a:ext>
              </a:extLst>
            </p:cNvPr>
            <p:cNvSpPr txBox="1"/>
            <p:nvPr/>
          </p:nvSpPr>
          <p:spPr>
            <a:xfrm>
              <a:off x="3885012" y="4976181"/>
              <a:ext cx="21573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ptos" panose="02110004020202020204"/>
                  <a:ea typeface="+mn-ea"/>
                  <a:cs typeface="+mn-cs"/>
                </a:rPr>
                <a:t>External Stakeholders</a:t>
              </a:r>
            </a:p>
          </p:txBody>
        </p:sp>
        <p:pic>
          <p:nvPicPr>
            <p:cNvPr id="69" name="Graphic 68" descr="Connections with solid fill">
              <a:extLst>
                <a:ext uri="{FF2B5EF4-FFF2-40B4-BE49-F238E27FC236}">
                  <a16:creationId xmlns:a16="http://schemas.microsoft.com/office/drawing/2014/main" id="{F955E5E2-719D-CDCB-3B7A-818BC91118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03522" y="4209559"/>
              <a:ext cx="827571" cy="827571"/>
            </a:xfrm>
            <a:prstGeom prst="rect">
              <a:avLst/>
            </a:prstGeom>
          </p:spPr>
        </p:pic>
        <p:sp>
          <p:nvSpPr>
            <p:cNvPr id="70" name="TextBox 69">
              <a:extLst>
                <a:ext uri="{FF2B5EF4-FFF2-40B4-BE49-F238E27FC236}">
                  <a16:creationId xmlns:a16="http://schemas.microsoft.com/office/drawing/2014/main" id="{EE547496-340A-EBA5-B7B7-91CA6E23FDD6}"/>
                </a:ext>
              </a:extLst>
            </p:cNvPr>
            <p:cNvSpPr txBox="1"/>
            <p:nvPr/>
          </p:nvSpPr>
          <p:spPr>
            <a:xfrm>
              <a:off x="5635614" y="4035520"/>
              <a:ext cx="21573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Colleague Voice</a:t>
              </a:r>
            </a:p>
          </p:txBody>
        </p:sp>
        <p:pic>
          <p:nvPicPr>
            <p:cNvPr id="72" name="Graphic 71" descr="Megaphone with solid fill">
              <a:extLst>
                <a:ext uri="{FF2B5EF4-FFF2-40B4-BE49-F238E27FC236}">
                  <a16:creationId xmlns:a16="http://schemas.microsoft.com/office/drawing/2014/main" id="{5CB4E9A4-0EF8-907B-74E1-454256205D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51429" y="3195517"/>
              <a:ext cx="914400" cy="914400"/>
            </a:xfrm>
            <a:prstGeom prst="rect">
              <a:avLst/>
            </a:prstGeom>
          </p:spPr>
        </p:pic>
        <p:sp>
          <p:nvSpPr>
            <p:cNvPr id="73" name="TextBox 72">
              <a:extLst>
                <a:ext uri="{FF2B5EF4-FFF2-40B4-BE49-F238E27FC236}">
                  <a16:creationId xmlns:a16="http://schemas.microsoft.com/office/drawing/2014/main" id="{6A0509FE-386E-602B-C725-8B8E2DC5FDD5}"/>
                </a:ext>
              </a:extLst>
            </p:cNvPr>
            <p:cNvSpPr txBox="1"/>
            <p:nvPr/>
          </p:nvSpPr>
          <p:spPr>
            <a:xfrm>
              <a:off x="7466308" y="3087961"/>
              <a:ext cx="215735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a:ln>
                    <a:noFill/>
                  </a:ln>
                  <a:solidFill>
                    <a:prstClr val="white"/>
                  </a:solidFill>
                  <a:effectLst/>
                  <a:uLnTx/>
                  <a:uFillTx/>
                  <a:latin typeface="Aptos" panose="02110004020202020204"/>
                  <a:ea typeface="+mn-ea"/>
                  <a:cs typeface="+mn-cs"/>
                </a:rPr>
                <a:t>Celebrating </a:t>
              </a:r>
              <a:r>
                <a:rPr lang="en-GB" sz="2300" b="1">
                  <a:solidFill>
                    <a:prstClr val="white"/>
                  </a:solidFill>
                  <a:latin typeface="Aptos" panose="02110004020202020204"/>
                </a:rPr>
                <a:t>Success</a:t>
              </a:r>
              <a:endParaRPr kumimoji="0" lang="en-GB" sz="2300" b="1"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5" name="Graphic 74" descr="Trophy with solid fill">
              <a:extLst>
                <a:ext uri="{FF2B5EF4-FFF2-40B4-BE49-F238E27FC236}">
                  <a16:creationId xmlns:a16="http://schemas.microsoft.com/office/drawing/2014/main" id="{C2239752-A42A-F036-894C-C12479FFBA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30797" y="2325508"/>
              <a:ext cx="809681" cy="809681"/>
            </a:xfrm>
            <a:prstGeom prst="rect">
              <a:avLst/>
            </a:prstGeom>
          </p:spPr>
        </p:pic>
        <p:sp>
          <p:nvSpPr>
            <p:cNvPr id="76" name="TextBox 75">
              <a:extLst>
                <a:ext uri="{FF2B5EF4-FFF2-40B4-BE49-F238E27FC236}">
                  <a16:creationId xmlns:a16="http://schemas.microsoft.com/office/drawing/2014/main" id="{6FCFE295-A76A-CA0F-8502-25D6C525B3BE}"/>
                </a:ext>
              </a:extLst>
            </p:cNvPr>
            <p:cNvSpPr txBox="1"/>
            <p:nvPr/>
          </p:nvSpPr>
          <p:spPr>
            <a:xfrm>
              <a:off x="9256951" y="4105292"/>
              <a:ext cx="2157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ptos" panose="02110004020202020204"/>
                  <a:ea typeface="+mn-ea"/>
                  <a:cs typeface="+mn-cs"/>
                </a:rPr>
                <a:t>Governance</a:t>
              </a:r>
            </a:p>
          </p:txBody>
        </p:sp>
        <p:pic>
          <p:nvPicPr>
            <p:cNvPr id="78" name="Graphic 77" descr="Court outline">
              <a:extLst>
                <a:ext uri="{FF2B5EF4-FFF2-40B4-BE49-F238E27FC236}">
                  <a16:creationId xmlns:a16="http://schemas.microsoft.com/office/drawing/2014/main" id="{528510BC-6B15-6784-4A13-80C1FB0E9AA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78427" y="3243033"/>
              <a:ext cx="914400" cy="914400"/>
            </a:xfrm>
            <a:prstGeom prst="rect">
              <a:avLst/>
            </a:prstGeom>
          </p:spPr>
        </p:pic>
        <p:pic>
          <p:nvPicPr>
            <p:cNvPr id="83" name="Picture 82">
              <a:extLst>
                <a:ext uri="{FF2B5EF4-FFF2-40B4-BE49-F238E27FC236}">
                  <a16:creationId xmlns:a16="http://schemas.microsoft.com/office/drawing/2014/main" id="{9BAA7BE7-78B0-C3A1-092F-3D21051FD6D7}"/>
                </a:ext>
              </a:extLst>
            </p:cNvPr>
            <p:cNvPicPr>
              <a:picLocks noChangeAspect="1"/>
            </p:cNvPicPr>
            <p:nvPr/>
          </p:nvPicPr>
          <p:blipFill>
            <a:blip r:embed="rId17"/>
            <a:srcRect l="50000" t="25987" r="23536" b="42620"/>
            <a:stretch>
              <a:fillRect/>
            </a:stretch>
          </p:blipFill>
          <p:spPr>
            <a:xfrm>
              <a:off x="209105" y="2303006"/>
              <a:ext cx="2224465" cy="1759395"/>
            </a:xfrm>
            <a:prstGeom prst="flowChartPreparation">
              <a:avLst/>
            </a:prstGeom>
          </p:spPr>
        </p:pic>
        <p:pic>
          <p:nvPicPr>
            <p:cNvPr id="85" name="Picture 84">
              <a:extLst>
                <a:ext uri="{FF2B5EF4-FFF2-40B4-BE49-F238E27FC236}">
                  <a16:creationId xmlns:a16="http://schemas.microsoft.com/office/drawing/2014/main" id="{BF917D9F-DEEE-FBB3-9734-354824F4EB64}"/>
                </a:ext>
              </a:extLst>
            </p:cNvPr>
            <p:cNvPicPr>
              <a:picLocks noChangeAspect="1"/>
            </p:cNvPicPr>
            <p:nvPr/>
          </p:nvPicPr>
          <p:blipFill>
            <a:blip r:embed="rId18"/>
            <a:srcRect l="53037" t="67200" r="32060" b="14568"/>
            <a:stretch>
              <a:fillRect/>
            </a:stretch>
          </p:blipFill>
          <p:spPr>
            <a:xfrm>
              <a:off x="5673680" y="1404336"/>
              <a:ext cx="2157354" cy="1759396"/>
            </a:xfrm>
            <a:prstGeom prst="flowChartPreparation">
              <a:avLst/>
            </a:prstGeom>
          </p:spPr>
        </p:pic>
        <p:pic>
          <p:nvPicPr>
            <p:cNvPr id="89" name="Picture 88">
              <a:extLst>
                <a:ext uri="{FF2B5EF4-FFF2-40B4-BE49-F238E27FC236}">
                  <a16:creationId xmlns:a16="http://schemas.microsoft.com/office/drawing/2014/main" id="{FACD33EE-8798-B92F-3450-1F0DE7F76453}"/>
                </a:ext>
              </a:extLst>
            </p:cNvPr>
            <p:cNvPicPr>
              <a:picLocks noChangeAspect="1"/>
            </p:cNvPicPr>
            <p:nvPr/>
          </p:nvPicPr>
          <p:blipFill>
            <a:blip r:embed="rId19"/>
            <a:srcRect l="24516" t="33956" r="45288" b="29104"/>
            <a:stretch>
              <a:fillRect/>
            </a:stretch>
          </p:blipFill>
          <p:spPr>
            <a:xfrm>
              <a:off x="7456960" y="4152807"/>
              <a:ext cx="2157354" cy="1759395"/>
            </a:xfrm>
            <a:prstGeom prst="flowChartPreparation">
              <a:avLst/>
            </a:prstGeom>
          </p:spPr>
        </p:pic>
      </p:grpSp>
      <p:sp>
        <p:nvSpPr>
          <p:cNvPr id="3" name="TextBox 2">
            <a:extLst>
              <a:ext uri="{FF2B5EF4-FFF2-40B4-BE49-F238E27FC236}">
                <a16:creationId xmlns:a16="http://schemas.microsoft.com/office/drawing/2014/main" id="{80E93D5B-2703-78B2-8C5A-19572020E51D}"/>
              </a:ext>
            </a:extLst>
          </p:cNvPr>
          <p:cNvSpPr txBox="1"/>
          <p:nvPr/>
        </p:nvSpPr>
        <p:spPr>
          <a:xfrm>
            <a:off x="114409" y="784544"/>
            <a:ext cx="11515615" cy="923330"/>
          </a:xfrm>
          <a:prstGeom prst="rect">
            <a:avLst/>
          </a:prstGeom>
          <a:noFill/>
        </p:spPr>
        <p:txBody>
          <a:bodyPr wrap="square">
            <a:spAutoFit/>
          </a:bodyPr>
          <a:lstStyle/>
          <a:p>
            <a:pPr marL="285750" indent="-285750">
              <a:buFont typeface="Arial" panose="020B0604020202020204" pitchFamily="34" charset="0"/>
              <a:buChar char="•"/>
            </a:pPr>
            <a:r>
              <a:rPr lang="en-GB" sz="1800">
                <a:latin typeface="Aptos" panose="020B0004020202020204" pitchFamily="34" charset="0"/>
              </a:rPr>
              <a:t>T</a:t>
            </a:r>
            <a:r>
              <a:rPr lang="en-GB" sz="1800">
                <a:solidFill>
                  <a:srgbClr val="000000"/>
                </a:solidFill>
                <a:latin typeface="Aptos" panose="020B0004020202020204" pitchFamily="34" charset="0"/>
              </a:rPr>
              <a:t>he development of CQC Way was launched internally in July 2025 and externally from September 2025.</a:t>
            </a:r>
          </a:p>
          <a:p>
            <a:pPr marL="285750" indent="-285750">
              <a:buFont typeface="Arial" panose="020B0604020202020204" pitchFamily="34" charset="0"/>
              <a:buChar char="•"/>
            </a:pPr>
            <a:r>
              <a:rPr lang="en-GB">
                <a:solidFill>
                  <a:srgbClr val="000000"/>
                </a:solidFill>
                <a:latin typeface="Aptos" panose="020B0004020202020204" pitchFamily="34" charset="0"/>
              </a:rPr>
              <a:t>Throughout the colleague conferences in November 2025</a:t>
            </a:r>
            <a:r>
              <a:rPr lang="en-GB" sz="1800">
                <a:solidFill>
                  <a:srgbClr val="000000"/>
                </a:solidFill>
                <a:latin typeface="Aptos" panose="020B0004020202020204" pitchFamily="34" charset="0"/>
              </a:rPr>
              <a:t> </a:t>
            </a:r>
            <a:r>
              <a:rPr lang="en-GB">
                <a:solidFill>
                  <a:srgbClr val="000000"/>
                </a:solidFill>
                <a:latin typeface="Aptos" panose="020B0004020202020204" pitchFamily="34" charset="0"/>
              </a:rPr>
              <a:t>the Executive team have set out seven priority areas for embedding work to be completed during the remainder of this financial year. </a:t>
            </a:r>
            <a:endParaRPr lang="en-GB"/>
          </a:p>
        </p:txBody>
      </p:sp>
    </p:spTree>
    <p:extLst>
      <p:ext uri="{BB962C8B-B14F-4D97-AF65-F5344CB8AC3E}">
        <p14:creationId xmlns:p14="http://schemas.microsoft.com/office/powerpoint/2010/main" val="3152373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lidedoc Theme 1">
  <a:themeElements>
    <a:clrScheme name="Custom 35">
      <a:dk1>
        <a:sysClr val="windowText" lastClr="000000"/>
      </a:dk1>
      <a:lt1>
        <a:sysClr val="window" lastClr="FFFFFF"/>
      </a:lt1>
      <a:dk2>
        <a:srgbClr val="605962"/>
      </a:dk2>
      <a:lt2>
        <a:srgbClr val="B6B6B6"/>
      </a:lt2>
      <a:accent1>
        <a:srgbClr val="932596"/>
      </a:accent1>
      <a:accent2>
        <a:srgbClr val="EF7E18"/>
      </a:accent2>
      <a:accent3>
        <a:srgbClr val="3C7793"/>
      </a:accent3>
      <a:accent4>
        <a:srgbClr val="45BCC6"/>
      </a:accent4>
      <a:accent5>
        <a:srgbClr val="DB0C67"/>
      </a:accent5>
      <a:accent6>
        <a:srgbClr val="B5D10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cap="rnd">
          <a:noFill/>
          <a:round/>
        </a:ln>
      </a:spPr>
      <a:bodyPr rtlCol="0" anchor="ctr"/>
      <a:lstStyle>
        <a:defPPr marL="0" algn="ctr">
          <a:spcAft>
            <a:spcPts val="900"/>
          </a:spcAft>
          <a:buFont typeface="Arial" panose="020B0604020202020204" pitchFamily="34" charset="0"/>
          <a:buChar char="​"/>
          <a:defRPr sz="1600" b="1" baseline="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rnd">
          <a:solidFill>
            <a:schemeClr val="bg2"/>
          </a:solidFill>
          <a:round/>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0000"/>
          </a:lnSpc>
          <a:spcBef>
            <a:spcPts val="600"/>
          </a:spcBef>
          <a:spcAft>
            <a:spcPts val="900"/>
          </a:spcAft>
          <a:defRPr sz="1100" dirty="0" err="1" smtClean="0">
            <a:solidFill>
              <a:schemeClr val="tx2"/>
            </a:solidFill>
          </a:defRPr>
        </a:defPPr>
      </a:lstStyle>
    </a:txDef>
  </a:objectDefaults>
  <a:extraClrSchemeLst/>
  <a:extLst>
    <a:ext uri="{05A4C25C-085E-4340-85A3-A5531E510DB2}">
      <thm15:themeFamily xmlns:thm15="http://schemas.microsoft.com/office/thememl/2012/main" name="CQC_Slidedoc Template_Theme 1.pptx" id="{27976A52-ABBC-4CF1-A5A5-CF9E51791CED}" vid="{B1D8965A-F4F0-4D24-8ACE-E82E840C0C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DDD6ACC539BE47AF91F800D5290334" ma:contentTypeVersion="12" ma:contentTypeDescription="Create a new document." ma:contentTypeScope="" ma:versionID="5b5c94fd1cb7369406ab0576c9d66abf">
  <xsd:schema xmlns:xsd="http://www.w3.org/2001/XMLSchema" xmlns:xs="http://www.w3.org/2001/XMLSchema" xmlns:p="http://schemas.microsoft.com/office/2006/metadata/properties" xmlns:ns2="526f2256-11bb-417e-b1dc-9a404133e3d2" xmlns:ns3="fc320b86-9005-4e82-995c-209e46e9c996" targetNamespace="http://schemas.microsoft.com/office/2006/metadata/properties" ma:root="true" ma:fieldsID="c895e500eea936634d024c372998465b" ns2:_="" ns3:_="">
    <xsd:import namespace="526f2256-11bb-417e-b1dc-9a404133e3d2"/>
    <xsd:import namespace="fc320b86-9005-4e82-995c-209e46e9c9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f2256-11bb-417e-b1dc-9a404133e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20b86-9005-4e82-995c-209e46e9c9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8fca0d-ac2b-417b-ab83-69ffc21bcb37}" ma:internalName="TaxCatchAll" ma:showField="CatchAllData" ma:web="fc320b86-9005-4e82-995c-209e46e9c9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6f2256-11bb-417e-b1dc-9a404133e3d2">
      <Terms xmlns="http://schemas.microsoft.com/office/infopath/2007/PartnerControls"/>
    </lcf76f155ced4ddcb4097134ff3c332f>
    <TaxCatchAll xmlns="fc320b86-9005-4e82-995c-209e46e9c9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65376-1F29-485A-A79A-6D27A101B861}"/>
</file>

<file path=customXml/itemProps2.xml><?xml version="1.0" encoding="utf-8"?>
<ds:datastoreItem xmlns:ds="http://schemas.openxmlformats.org/officeDocument/2006/customXml" ds:itemID="{17534FA2-A712-4225-B05B-DE48047009B5}">
  <ds:schemaRefs>
    <ds:schemaRef ds:uri="6d997ff0-1768-4958-8a74-fe24900be0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8BF935-0A82-4C2B-AE1B-4FDB4C00BA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Widescreen</PresentationFormat>
  <Paragraphs>129</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Aptos Display</vt:lpstr>
      <vt:lpstr>Arial</vt:lpstr>
      <vt:lpstr>Arial Black</vt:lpstr>
      <vt:lpstr>Montserrat</vt:lpstr>
      <vt:lpstr>Office Theme</vt:lpstr>
      <vt:lpstr>1_Slidedoc Theme 1</vt:lpstr>
      <vt:lpstr>Priorities Programme – Foundational Improvements</vt:lpstr>
      <vt:lpstr>Foundational Improvements</vt:lpstr>
      <vt:lpstr>Roadmap (phase 1) with indicative dates and stop points</vt:lpstr>
      <vt:lpstr>CQC Way: Our values and purpose:</vt:lpstr>
    </vt:vector>
  </TitlesOfParts>
  <Company>Care Quality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Haddon</dc:creator>
  <cp:lastModifiedBy>Sarah Vallotton</cp:lastModifiedBy>
  <cp:revision>2</cp:revision>
  <dcterms:created xsi:type="dcterms:W3CDTF">2025-11-20T10:54:04Z</dcterms:created>
  <dcterms:modified xsi:type="dcterms:W3CDTF">2025-11-25T11:36:07Z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0x01010002DDD6ACC539BE47AF91F800D5290334</vt:lpwstr>
  </property>
  <property fmtid="{D5CDD505-2E9C-101B-9397-08002B2CF9AE}" pid="3" name="MediaServiceImageTags">
    <vt:lpwstr/>
  </property>
</Properties>
</file>