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2379663" cy="3060700"/>
  <p:notesSz cx="6858000" cy="9144000"/>
  <p:defaultTextStyle>
    <a:defPPr>
      <a:defRPr lang="en-US"/>
    </a:defPPr>
    <a:lvl1pPr marL="0" algn="l" defTabSz="341711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1pPr>
    <a:lvl2pPr marL="170856" algn="l" defTabSz="341711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2pPr>
    <a:lvl3pPr marL="341711" algn="l" defTabSz="341711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3pPr>
    <a:lvl4pPr marL="512567" algn="l" defTabSz="341711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4pPr>
    <a:lvl5pPr marL="683423" algn="l" defTabSz="341711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5pPr>
    <a:lvl6pPr marL="854278" algn="l" defTabSz="341711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6pPr>
    <a:lvl7pPr marL="1025134" algn="l" defTabSz="341711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7pPr>
    <a:lvl8pPr marL="1195989" algn="l" defTabSz="341711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8pPr>
    <a:lvl9pPr marL="1366845" algn="l" defTabSz="341711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64">
          <p15:clr>
            <a:srgbClr val="A4A3A4"/>
          </p15:clr>
        </p15:guide>
        <p15:guide id="2" pos="75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58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7DBEC5-2EB6-4952-BC37-9FE5E9270E7E}" v="13" dt="2020-08-17T14:46:49.4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1852" y="48"/>
      </p:cViewPr>
      <p:guideLst>
        <p:guide orient="horz" pos="964"/>
        <p:guide pos="75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475" y="950802"/>
            <a:ext cx="2022714" cy="6560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6950" y="1734398"/>
            <a:ext cx="1665764" cy="78217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708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417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125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83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54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251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1959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366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0B49-328F-4F63-A19E-512EFDC1CA46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8964-9C69-41FF-A988-7B6681FB0A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5440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0B49-328F-4F63-A19E-512EFDC1CA46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8964-9C69-41FF-A988-7B6681FB0A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5813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25256" y="122571"/>
            <a:ext cx="535424" cy="261151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8984" y="122571"/>
            <a:ext cx="1566611" cy="261151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0B49-328F-4F63-A19E-512EFDC1CA46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8964-9C69-41FF-A988-7B6681FB0A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9093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0B49-328F-4F63-A19E-512EFDC1CA46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8964-9C69-41FF-A988-7B6681FB0A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131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977" y="1966785"/>
            <a:ext cx="2022714" cy="607889"/>
          </a:xfrm>
        </p:spPr>
        <p:txBody>
          <a:bodyPr anchor="t"/>
          <a:lstStyle>
            <a:lvl1pPr algn="l">
              <a:defRPr sz="15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7977" y="1297256"/>
            <a:ext cx="2022714" cy="669528"/>
          </a:xfrm>
        </p:spPr>
        <p:txBody>
          <a:bodyPr anchor="b"/>
          <a:lstStyle>
            <a:lvl1pPr marL="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1pPr>
            <a:lvl2pPr marL="170856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2pPr>
            <a:lvl3pPr marL="341711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3pPr>
            <a:lvl4pPr marL="512567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4pPr>
            <a:lvl5pPr marL="683423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5pPr>
            <a:lvl6pPr marL="854278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6pPr>
            <a:lvl7pPr marL="1025134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7pPr>
            <a:lvl8pPr marL="1195989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8pPr>
            <a:lvl9pPr marL="1366845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0B49-328F-4F63-A19E-512EFDC1CA46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8964-9C69-41FF-A988-7B6681FB0A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8694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983" y="714165"/>
            <a:ext cx="1051018" cy="2019921"/>
          </a:xfrm>
        </p:spPr>
        <p:txBody>
          <a:bodyPr/>
          <a:lstStyle>
            <a:lvl1pPr>
              <a:defRPr sz="1000"/>
            </a:lvl1pPr>
            <a:lvl2pPr>
              <a:defRPr sz="900"/>
            </a:lvl2pPr>
            <a:lvl3pPr>
              <a:defRPr sz="700"/>
            </a:lvl3pPr>
            <a:lvl4pPr>
              <a:defRPr sz="700"/>
            </a:lvl4pPr>
            <a:lvl5pPr>
              <a:defRPr sz="700"/>
            </a:lvl5pPr>
            <a:lvl6pPr>
              <a:defRPr sz="700"/>
            </a:lvl6pPr>
            <a:lvl7pPr>
              <a:defRPr sz="700"/>
            </a:lvl7pPr>
            <a:lvl8pPr>
              <a:defRPr sz="700"/>
            </a:lvl8pPr>
            <a:lvl9pPr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9662" y="714165"/>
            <a:ext cx="1051018" cy="2019921"/>
          </a:xfrm>
        </p:spPr>
        <p:txBody>
          <a:bodyPr/>
          <a:lstStyle>
            <a:lvl1pPr>
              <a:defRPr sz="1000"/>
            </a:lvl1pPr>
            <a:lvl2pPr>
              <a:defRPr sz="900"/>
            </a:lvl2pPr>
            <a:lvl3pPr>
              <a:defRPr sz="700"/>
            </a:lvl3pPr>
            <a:lvl4pPr>
              <a:defRPr sz="700"/>
            </a:lvl4pPr>
            <a:lvl5pPr>
              <a:defRPr sz="700"/>
            </a:lvl5pPr>
            <a:lvl6pPr>
              <a:defRPr sz="700"/>
            </a:lvl6pPr>
            <a:lvl7pPr>
              <a:defRPr sz="700"/>
            </a:lvl7pPr>
            <a:lvl8pPr>
              <a:defRPr sz="700"/>
            </a:lvl8pPr>
            <a:lvl9pPr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0B49-328F-4F63-A19E-512EFDC1CA46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8964-9C69-41FF-A988-7B6681FB0A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1072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8984" y="685117"/>
            <a:ext cx="1051431" cy="285523"/>
          </a:xfrm>
        </p:spPr>
        <p:txBody>
          <a:bodyPr anchor="b"/>
          <a:lstStyle>
            <a:lvl1pPr marL="0" indent="0">
              <a:buNone/>
              <a:defRPr sz="900" b="1"/>
            </a:lvl1pPr>
            <a:lvl2pPr marL="170856" indent="0">
              <a:buNone/>
              <a:defRPr sz="700" b="1"/>
            </a:lvl2pPr>
            <a:lvl3pPr marL="341711" indent="0">
              <a:buNone/>
              <a:defRPr sz="700" b="1"/>
            </a:lvl3pPr>
            <a:lvl4pPr marL="512567" indent="0">
              <a:buNone/>
              <a:defRPr sz="600" b="1"/>
            </a:lvl4pPr>
            <a:lvl5pPr marL="683423" indent="0">
              <a:buNone/>
              <a:defRPr sz="600" b="1"/>
            </a:lvl5pPr>
            <a:lvl6pPr marL="854278" indent="0">
              <a:buNone/>
              <a:defRPr sz="600" b="1"/>
            </a:lvl6pPr>
            <a:lvl7pPr marL="1025134" indent="0">
              <a:buNone/>
              <a:defRPr sz="600" b="1"/>
            </a:lvl7pPr>
            <a:lvl8pPr marL="1195989" indent="0">
              <a:buNone/>
              <a:defRPr sz="600" b="1"/>
            </a:lvl8pPr>
            <a:lvl9pPr marL="1366845" indent="0">
              <a:buNone/>
              <a:defRPr sz="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84" y="970638"/>
            <a:ext cx="1051431" cy="1763445"/>
          </a:xfrm>
        </p:spPr>
        <p:txBody>
          <a:bodyPr/>
          <a:lstStyle>
            <a:lvl1pPr>
              <a:defRPr sz="900"/>
            </a:lvl1pPr>
            <a:lvl2pPr>
              <a:defRPr sz="700"/>
            </a:lvl2pPr>
            <a:lvl3pPr>
              <a:defRPr sz="700"/>
            </a:lvl3pPr>
            <a:lvl4pPr>
              <a:defRPr sz="600"/>
            </a:lvl4pPr>
            <a:lvl5pPr>
              <a:defRPr sz="600"/>
            </a:lvl5pPr>
            <a:lvl6pPr>
              <a:defRPr sz="600"/>
            </a:lvl6pPr>
            <a:lvl7pPr>
              <a:defRPr sz="600"/>
            </a:lvl7pPr>
            <a:lvl8pPr>
              <a:defRPr sz="600"/>
            </a:lvl8pPr>
            <a:lvl9pPr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08836" y="685117"/>
            <a:ext cx="1051844" cy="285523"/>
          </a:xfrm>
        </p:spPr>
        <p:txBody>
          <a:bodyPr anchor="b"/>
          <a:lstStyle>
            <a:lvl1pPr marL="0" indent="0">
              <a:buNone/>
              <a:defRPr sz="900" b="1"/>
            </a:lvl1pPr>
            <a:lvl2pPr marL="170856" indent="0">
              <a:buNone/>
              <a:defRPr sz="700" b="1"/>
            </a:lvl2pPr>
            <a:lvl3pPr marL="341711" indent="0">
              <a:buNone/>
              <a:defRPr sz="700" b="1"/>
            </a:lvl3pPr>
            <a:lvl4pPr marL="512567" indent="0">
              <a:buNone/>
              <a:defRPr sz="600" b="1"/>
            </a:lvl4pPr>
            <a:lvl5pPr marL="683423" indent="0">
              <a:buNone/>
              <a:defRPr sz="600" b="1"/>
            </a:lvl5pPr>
            <a:lvl6pPr marL="854278" indent="0">
              <a:buNone/>
              <a:defRPr sz="600" b="1"/>
            </a:lvl6pPr>
            <a:lvl7pPr marL="1025134" indent="0">
              <a:buNone/>
              <a:defRPr sz="600" b="1"/>
            </a:lvl7pPr>
            <a:lvl8pPr marL="1195989" indent="0">
              <a:buNone/>
              <a:defRPr sz="600" b="1"/>
            </a:lvl8pPr>
            <a:lvl9pPr marL="1366845" indent="0">
              <a:buNone/>
              <a:defRPr sz="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08836" y="970638"/>
            <a:ext cx="1051844" cy="1763445"/>
          </a:xfrm>
        </p:spPr>
        <p:txBody>
          <a:bodyPr/>
          <a:lstStyle>
            <a:lvl1pPr>
              <a:defRPr sz="900"/>
            </a:lvl1pPr>
            <a:lvl2pPr>
              <a:defRPr sz="700"/>
            </a:lvl2pPr>
            <a:lvl3pPr>
              <a:defRPr sz="700"/>
            </a:lvl3pPr>
            <a:lvl4pPr>
              <a:defRPr sz="600"/>
            </a:lvl4pPr>
            <a:lvl5pPr>
              <a:defRPr sz="600"/>
            </a:lvl5pPr>
            <a:lvl6pPr>
              <a:defRPr sz="600"/>
            </a:lvl6pPr>
            <a:lvl7pPr>
              <a:defRPr sz="600"/>
            </a:lvl7pPr>
            <a:lvl8pPr>
              <a:defRPr sz="600"/>
            </a:lvl8pPr>
            <a:lvl9pPr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0B49-328F-4F63-A19E-512EFDC1CA46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8964-9C69-41FF-A988-7B6681FB0A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0744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0B49-328F-4F63-A19E-512EFDC1CA46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8964-9C69-41FF-A988-7B6681FB0A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5800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0B49-328F-4F63-A19E-512EFDC1CA46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8964-9C69-41FF-A988-7B6681FB0A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5730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985" y="121861"/>
            <a:ext cx="782893" cy="518618"/>
          </a:xfrm>
        </p:spPr>
        <p:txBody>
          <a:bodyPr anchor="b"/>
          <a:lstStyle>
            <a:lvl1pPr algn="l">
              <a:defRPr sz="7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0382" y="121862"/>
            <a:ext cx="1330298" cy="2612222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700"/>
            </a:lvl4pPr>
            <a:lvl5pPr>
              <a:defRPr sz="700"/>
            </a:lvl5pPr>
            <a:lvl6pPr>
              <a:defRPr sz="700"/>
            </a:lvl6pPr>
            <a:lvl7pPr>
              <a:defRPr sz="700"/>
            </a:lvl7pPr>
            <a:lvl8pPr>
              <a:defRPr sz="700"/>
            </a:lvl8pPr>
            <a:lvl9pPr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8985" y="640480"/>
            <a:ext cx="782893" cy="2093604"/>
          </a:xfrm>
        </p:spPr>
        <p:txBody>
          <a:bodyPr/>
          <a:lstStyle>
            <a:lvl1pPr marL="0" indent="0">
              <a:buNone/>
              <a:defRPr sz="500"/>
            </a:lvl1pPr>
            <a:lvl2pPr marL="170856" indent="0">
              <a:buNone/>
              <a:defRPr sz="400"/>
            </a:lvl2pPr>
            <a:lvl3pPr marL="341711" indent="0">
              <a:buNone/>
              <a:defRPr sz="400"/>
            </a:lvl3pPr>
            <a:lvl4pPr marL="512567" indent="0">
              <a:buNone/>
              <a:defRPr sz="300"/>
            </a:lvl4pPr>
            <a:lvl5pPr marL="683423" indent="0">
              <a:buNone/>
              <a:defRPr sz="300"/>
            </a:lvl5pPr>
            <a:lvl6pPr marL="854278" indent="0">
              <a:buNone/>
              <a:defRPr sz="300"/>
            </a:lvl6pPr>
            <a:lvl7pPr marL="1025134" indent="0">
              <a:buNone/>
              <a:defRPr sz="300"/>
            </a:lvl7pPr>
            <a:lvl8pPr marL="1195989" indent="0">
              <a:buNone/>
              <a:defRPr sz="300"/>
            </a:lvl8pPr>
            <a:lvl9pPr marL="1366845" indent="0">
              <a:buNone/>
              <a:defRPr sz="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0B49-328F-4F63-A19E-512EFDC1CA46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8964-9C69-41FF-A988-7B6681FB0A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7489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431" y="2142491"/>
            <a:ext cx="1427798" cy="252933"/>
          </a:xfrm>
        </p:spPr>
        <p:txBody>
          <a:bodyPr anchor="b"/>
          <a:lstStyle>
            <a:lvl1pPr algn="l">
              <a:defRPr sz="7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6431" y="273479"/>
            <a:ext cx="1427798" cy="1836420"/>
          </a:xfrm>
        </p:spPr>
        <p:txBody>
          <a:bodyPr/>
          <a:lstStyle>
            <a:lvl1pPr marL="0" indent="0">
              <a:buNone/>
              <a:defRPr sz="1200"/>
            </a:lvl1pPr>
            <a:lvl2pPr marL="170856" indent="0">
              <a:buNone/>
              <a:defRPr sz="1000"/>
            </a:lvl2pPr>
            <a:lvl3pPr marL="341711" indent="0">
              <a:buNone/>
              <a:defRPr sz="900"/>
            </a:lvl3pPr>
            <a:lvl4pPr marL="512567" indent="0">
              <a:buNone/>
              <a:defRPr sz="700"/>
            </a:lvl4pPr>
            <a:lvl5pPr marL="683423" indent="0">
              <a:buNone/>
              <a:defRPr sz="700"/>
            </a:lvl5pPr>
            <a:lvl6pPr marL="854278" indent="0">
              <a:buNone/>
              <a:defRPr sz="700"/>
            </a:lvl6pPr>
            <a:lvl7pPr marL="1025134" indent="0">
              <a:buNone/>
              <a:defRPr sz="700"/>
            </a:lvl7pPr>
            <a:lvl8pPr marL="1195989" indent="0">
              <a:buNone/>
              <a:defRPr sz="700"/>
            </a:lvl8pPr>
            <a:lvl9pPr marL="1366845" indent="0">
              <a:buNone/>
              <a:defRPr sz="7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6431" y="2395424"/>
            <a:ext cx="1427798" cy="359207"/>
          </a:xfrm>
        </p:spPr>
        <p:txBody>
          <a:bodyPr/>
          <a:lstStyle>
            <a:lvl1pPr marL="0" indent="0">
              <a:buNone/>
              <a:defRPr sz="500"/>
            </a:lvl1pPr>
            <a:lvl2pPr marL="170856" indent="0">
              <a:buNone/>
              <a:defRPr sz="400"/>
            </a:lvl2pPr>
            <a:lvl3pPr marL="341711" indent="0">
              <a:buNone/>
              <a:defRPr sz="400"/>
            </a:lvl3pPr>
            <a:lvl4pPr marL="512567" indent="0">
              <a:buNone/>
              <a:defRPr sz="300"/>
            </a:lvl4pPr>
            <a:lvl5pPr marL="683423" indent="0">
              <a:buNone/>
              <a:defRPr sz="300"/>
            </a:lvl5pPr>
            <a:lvl6pPr marL="854278" indent="0">
              <a:buNone/>
              <a:defRPr sz="300"/>
            </a:lvl6pPr>
            <a:lvl7pPr marL="1025134" indent="0">
              <a:buNone/>
              <a:defRPr sz="300"/>
            </a:lvl7pPr>
            <a:lvl8pPr marL="1195989" indent="0">
              <a:buNone/>
              <a:defRPr sz="300"/>
            </a:lvl8pPr>
            <a:lvl9pPr marL="1366845" indent="0">
              <a:buNone/>
              <a:defRPr sz="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0B49-328F-4F63-A19E-512EFDC1CA46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8964-9C69-41FF-A988-7B6681FB0A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4440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8985" y="122571"/>
            <a:ext cx="2141697" cy="510117"/>
          </a:xfrm>
          <a:prstGeom prst="rect">
            <a:avLst/>
          </a:prstGeom>
        </p:spPr>
        <p:txBody>
          <a:bodyPr vert="horz" lIns="34171" tIns="17086" rIns="34171" bIns="17086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8985" y="714165"/>
            <a:ext cx="2141697" cy="2019921"/>
          </a:xfrm>
          <a:prstGeom prst="rect">
            <a:avLst/>
          </a:prstGeom>
        </p:spPr>
        <p:txBody>
          <a:bodyPr vert="horz" lIns="34171" tIns="17086" rIns="34171" bIns="1708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8984" y="2836816"/>
            <a:ext cx="555255" cy="162954"/>
          </a:xfrm>
          <a:prstGeom prst="rect">
            <a:avLst/>
          </a:prstGeom>
        </p:spPr>
        <p:txBody>
          <a:bodyPr vert="horz" lIns="34171" tIns="17086" rIns="34171" bIns="17086" rtlCol="0" anchor="ctr"/>
          <a:lstStyle>
            <a:lvl1pPr algn="l">
              <a:defRPr sz="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10B49-328F-4F63-A19E-512EFDC1CA46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3052" y="2836816"/>
            <a:ext cx="753560" cy="162954"/>
          </a:xfrm>
          <a:prstGeom prst="rect">
            <a:avLst/>
          </a:prstGeom>
        </p:spPr>
        <p:txBody>
          <a:bodyPr vert="horz" lIns="34171" tIns="17086" rIns="34171" bIns="17086" rtlCol="0" anchor="ctr"/>
          <a:lstStyle>
            <a:lvl1pPr algn="ctr">
              <a:defRPr sz="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05428" y="2836816"/>
            <a:ext cx="555255" cy="162954"/>
          </a:xfrm>
          <a:prstGeom prst="rect">
            <a:avLst/>
          </a:prstGeom>
        </p:spPr>
        <p:txBody>
          <a:bodyPr vert="horz" lIns="34171" tIns="17086" rIns="34171" bIns="17086" rtlCol="0" anchor="ctr"/>
          <a:lstStyle>
            <a:lvl1pPr algn="r">
              <a:defRPr sz="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58964-9C69-41FF-A988-7B6681FB0A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0173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1711" rtl="0" eaLnBrk="1" latinLnBrk="0" hangingPunct="1">
        <a:spcBef>
          <a:spcPct val="0"/>
        </a:spcBef>
        <a:buNone/>
        <a:defRPr sz="1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142" indent="-128142" algn="l" defTabSz="341711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277640" indent="-106785" algn="l" defTabSz="341711" rtl="0" eaLnBrk="1" latinLnBrk="0" hangingPunct="1">
        <a:spcBef>
          <a:spcPct val="20000"/>
        </a:spcBef>
        <a:buFont typeface="Arial" panose="020B0604020202020204" pitchFamily="34" charset="0"/>
        <a:buChar char="–"/>
        <a:defRPr sz="1000" kern="1200">
          <a:solidFill>
            <a:schemeClr val="tx1"/>
          </a:solidFill>
          <a:latin typeface="+mn-lt"/>
          <a:ea typeface="+mn-ea"/>
          <a:cs typeface="+mn-cs"/>
        </a:defRPr>
      </a:lvl2pPr>
      <a:lvl3pPr marL="427139" indent="-85428" algn="l" defTabSz="341711" rtl="0" eaLnBrk="1" latinLnBrk="0" hangingPunct="1">
        <a:spcBef>
          <a:spcPct val="2000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597995" indent="-85428" algn="l" defTabSz="341711" rtl="0" eaLnBrk="1" latinLnBrk="0" hangingPunct="1">
        <a:spcBef>
          <a:spcPct val="20000"/>
        </a:spcBef>
        <a:buFont typeface="Arial" panose="020B0604020202020204" pitchFamily="34" charset="0"/>
        <a:buChar char="–"/>
        <a:defRPr sz="700" kern="1200">
          <a:solidFill>
            <a:schemeClr val="tx1"/>
          </a:solidFill>
          <a:latin typeface="+mn-lt"/>
          <a:ea typeface="+mn-ea"/>
          <a:cs typeface="+mn-cs"/>
        </a:defRPr>
      </a:lvl4pPr>
      <a:lvl5pPr marL="768850" indent="-85428" algn="l" defTabSz="341711" rtl="0" eaLnBrk="1" latinLnBrk="0" hangingPunct="1">
        <a:spcBef>
          <a:spcPct val="20000"/>
        </a:spcBef>
        <a:buFont typeface="Arial" panose="020B0604020202020204" pitchFamily="34" charset="0"/>
        <a:buChar char="»"/>
        <a:defRPr sz="700" kern="1200">
          <a:solidFill>
            <a:schemeClr val="tx1"/>
          </a:solidFill>
          <a:latin typeface="+mn-lt"/>
          <a:ea typeface="+mn-ea"/>
          <a:cs typeface="+mn-cs"/>
        </a:defRPr>
      </a:lvl5pPr>
      <a:lvl6pPr marL="939706" indent="-85428" algn="l" defTabSz="341711" rtl="0" eaLnBrk="1" latinLnBrk="0" hangingPunct="1">
        <a:spcBef>
          <a:spcPct val="20000"/>
        </a:spcBef>
        <a:buFont typeface="Arial" panose="020B0604020202020204" pitchFamily="34" charset="0"/>
        <a:buChar char="•"/>
        <a:defRPr sz="700" kern="1200">
          <a:solidFill>
            <a:schemeClr val="tx1"/>
          </a:solidFill>
          <a:latin typeface="+mn-lt"/>
          <a:ea typeface="+mn-ea"/>
          <a:cs typeface="+mn-cs"/>
        </a:defRPr>
      </a:lvl6pPr>
      <a:lvl7pPr marL="1110562" indent="-85428" algn="l" defTabSz="341711" rtl="0" eaLnBrk="1" latinLnBrk="0" hangingPunct="1">
        <a:spcBef>
          <a:spcPct val="20000"/>
        </a:spcBef>
        <a:buFont typeface="Arial" panose="020B0604020202020204" pitchFamily="34" charset="0"/>
        <a:buChar char="•"/>
        <a:defRPr sz="700" kern="1200">
          <a:solidFill>
            <a:schemeClr val="tx1"/>
          </a:solidFill>
          <a:latin typeface="+mn-lt"/>
          <a:ea typeface="+mn-ea"/>
          <a:cs typeface="+mn-cs"/>
        </a:defRPr>
      </a:lvl7pPr>
      <a:lvl8pPr marL="1281417" indent="-85428" algn="l" defTabSz="341711" rtl="0" eaLnBrk="1" latinLnBrk="0" hangingPunct="1">
        <a:spcBef>
          <a:spcPct val="20000"/>
        </a:spcBef>
        <a:buFont typeface="Arial" panose="020B0604020202020204" pitchFamily="34" charset="0"/>
        <a:buChar char="•"/>
        <a:defRPr sz="700" kern="1200">
          <a:solidFill>
            <a:schemeClr val="tx1"/>
          </a:solidFill>
          <a:latin typeface="+mn-lt"/>
          <a:ea typeface="+mn-ea"/>
          <a:cs typeface="+mn-cs"/>
        </a:defRPr>
      </a:lvl8pPr>
      <a:lvl9pPr marL="1452273" indent="-85428" algn="l" defTabSz="341711" rtl="0" eaLnBrk="1" latinLnBrk="0" hangingPunct="1">
        <a:spcBef>
          <a:spcPct val="20000"/>
        </a:spcBef>
        <a:buFont typeface="Arial" panose="020B0604020202020204" pitchFamily="34" charset="0"/>
        <a:buChar char="•"/>
        <a:defRPr sz="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1711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1pPr>
      <a:lvl2pPr marL="170856" algn="l" defTabSz="341711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2pPr>
      <a:lvl3pPr marL="341711" algn="l" defTabSz="341711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3pPr>
      <a:lvl4pPr marL="512567" algn="l" defTabSz="341711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4pPr>
      <a:lvl5pPr marL="683423" algn="l" defTabSz="341711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5pPr>
      <a:lvl6pPr marL="854278" algn="l" defTabSz="341711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6pPr>
      <a:lvl7pPr marL="1025134" algn="l" defTabSz="341711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7pPr>
      <a:lvl8pPr marL="1195989" algn="l" defTabSz="341711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8pPr>
      <a:lvl9pPr marL="1366845" algn="l" defTabSz="341711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2F932203-1EA7-45B6-8541-C4034EEB00AE}"/>
              </a:ext>
            </a:extLst>
          </p:cNvPr>
          <p:cNvGrpSpPr/>
          <p:nvPr/>
        </p:nvGrpSpPr>
        <p:grpSpPr>
          <a:xfrm>
            <a:off x="20273" y="25564"/>
            <a:ext cx="2414462" cy="3042518"/>
            <a:chOff x="-2414462" y="35260"/>
            <a:chExt cx="2414462" cy="3042518"/>
          </a:xfrm>
        </p:grpSpPr>
        <p:pic>
          <p:nvPicPr>
            <p:cNvPr id="4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257400" y="114358"/>
              <a:ext cx="1291204" cy="4528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TextBox 13"/>
            <p:cNvSpPr txBox="1"/>
            <p:nvPr/>
          </p:nvSpPr>
          <p:spPr>
            <a:xfrm>
              <a:off x="-2379663" y="1384030"/>
              <a:ext cx="23796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CQC overall rating</a:t>
              </a:r>
            </a:p>
          </p:txBody>
        </p:sp>
        <p:pic>
          <p:nvPicPr>
            <p:cNvPr id="19" name="Picture 4" descr="P:\Data\temp -widget\see-the-report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288257" y="2597133"/>
              <a:ext cx="1295400" cy="342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Rectangle 1"/>
            <p:cNvSpPr/>
            <p:nvPr/>
          </p:nvSpPr>
          <p:spPr>
            <a:xfrm>
              <a:off x="-2414462" y="35260"/>
              <a:ext cx="2341957" cy="3042518"/>
            </a:xfrm>
            <a:prstGeom prst="rect">
              <a:avLst/>
            </a:prstGeom>
            <a:solidFill>
              <a:schemeClr val="bg1">
                <a:alpha val="1000"/>
              </a:schemeClr>
            </a:solidFill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45CD0437-2D9F-4451-BEA0-DF4607FDA525}"/>
                </a:ext>
              </a:extLst>
            </p:cNvPr>
            <p:cNvSpPr/>
            <p:nvPr/>
          </p:nvSpPr>
          <p:spPr>
            <a:xfrm>
              <a:off x="-1989481" y="1655754"/>
              <a:ext cx="158759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18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Outstanding</a:t>
              </a:r>
            </a:p>
          </p:txBody>
        </p:sp>
        <p:sp>
          <p:nvSpPr>
            <p:cNvPr id="3" name="Star: 5 Points 2">
              <a:extLst>
                <a:ext uri="{FF2B5EF4-FFF2-40B4-BE49-F238E27FC236}">
                  <a16:creationId xmlns:a16="http://schemas.microsoft.com/office/drawing/2014/main" id="{C37DA1C3-5034-4EA1-9D2E-006B88BA071F}"/>
                </a:ext>
              </a:extLst>
            </p:cNvPr>
            <p:cNvSpPr/>
            <p:nvPr/>
          </p:nvSpPr>
          <p:spPr>
            <a:xfrm>
              <a:off x="-2288257" y="1655754"/>
              <a:ext cx="324688" cy="324688"/>
            </a:xfrm>
            <a:prstGeom prst="star5">
              <a:avLst/>
            </a:prstGeom>
            <a:solidFill>
              <a:schemeClr val="bg1"/>
            </a:solidFill>
            <a:ln>
              <a:solidFill>
                <a:srgbClr val="458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" y="720105"/>
            <a:ext cx="2379663" cy="623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 of location or provider should be entered here</a:t>
            </a:r>
          </a:p>
          <a:p>
            <a:r>
              <a:rPr lang="en-GB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Three lines max.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" y="2178993"/>
            <a:ext cx="2232205" cy="269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Enter date here</a:t>
            </a:r>
          </a:p>
        </p:txBody>
      </p:sp>
    </p:spTree>
    <p:extLst>
      <p:ext uri="{BB962C8B-B14F-4D97-AF65-F5344CB8AC3E}">
        <p14:creationId xmlns:p14="http://schemas.microsoft.com/office/powerpoint/2010/main" val="6850038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3E9CB1DA50C2C4998DB6494502870F3" ma:contentTypeVersion="12" ma:contentTypeDescription="Create a new document." ma:contentTypeScope="" ma:versionID="f460b95440ba9fef97b283cb27a6c1d7">
  <xsd:schema xmlns:xsd="http://www.w3.org/2001/XMLSchema" xmlns:xs="http://www.w3.org/2001/XMLSchema" xmlns:p="http://schemas.microsoft.com/office/2006/metadata/properties" xmlns:ns3="1922d12e-0993-41ec-8b9e-ac2546f5c25b" xmlns:ns4="2f5db65b-58ee-4eb1-9ef7-368782c2202d" targetNamespace="http://schemas.microsoft.com/office/2006/metadata/properties" ma:root="true" ma:fieldsID="1e000431141706a5b4b70db207022fb9" ns3:_="" ns4:_="">
    <xsd:import namespace="1922d12e-0993-41ec-8b9e-ac2546f5c25b"/>
    <xsd:import namespace="2f5db65b-58ee-4eb1-9ef7-368782c2202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OCR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22d12e-0993-41ec-8b9e-ac2546f5c25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db65b-58ee-4eb1-9ef7-368782c2202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FB3226B-4135-4278-A5D8-EB69AF708F2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922d12e-0993-41ec-8b9e-ac2546f5c25b"/>
    <ds:schemaRef ds:uri="2f5db65b-58ee-4eb1-9ef7-368782c2202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5A71C3E-A345-48AC-BB04-7EBFAF39C5C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785A891-0C06-4D9D-9FAE-454C9F5CE5B9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2f5db65b-58ee-4eb1-9ef7-368782c2202d"/>
    <ds:schemaRef ds:uri="1922d12e-0993-41ec-8b9e-ac2546f5c25b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20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IMS3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 Simpson</dc:creator>
  <cp:lastModifiedBy>Simpson, Mat</cp:lastModifiedBy>
  <cp:revision>12</cp:revision>
  <dcterms:created xsi:type="dcterms:W3CDTF">2015-02-23T15:31:48Z</dcterms:created>
  <dcterms:modified xsi:type="dcterms:W3CDTF">2020-08-17T14:47:51Z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0x010100F3E9CB1DA50C2C4998DB6494502870F3</vt:lpwstr>
  </property>
</Properties>
</file>