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</p:sldIdLst>
  <p:sldSz cx="2379663" cy="3060700"/>
  <p:notesSz cx="6858000" cy="9144000"/>
  <p:defaultTextStyle>
    <a:defPPr>
      <a:defRPr lang="en-US"/>
    </a:defPPr>
    <a:lvl1pPr marL="0" algn="l" defTabSz="341711" rtl="0" eaLnBrk="1" latinLnBrk="0" hangingPunct="1">
      <a:defRPr sz="700" kern="1200">
        <a:solidFill>
          <a:schemeClr val="tx1"/>
        </a:solidFill>
        <a:latin typeface="+mn-lt"/>
        <a:ea typeface="+mn-ea"/>
        <a:cs typeface="+mn-cs"/>
      </a:defRPr>
    </a:lvl1pPr>
    <a:lvl2pPr marL="170856" algn="l" defTabSz="341711" rtl="0" eaLnBrk="1" latinLnBrk="0" hangingPunct="1">
      <a:defRPr sz="700" kern="1200">
        <a:solidFill>
          <a:schemeClr val="tx1"/>
        </a:solidFill>
        <a:latin typeface="+mn-lt"/>
        <a:ea typeface="+mn-ea"/>
        <a:cs typeface="+mn-cs"/>
      </a:defRPr>
    </a:lvl2pPr>
    <a:lvl3pPr marL="341711" algn="l" defTabSz="341711" rtl="0" eaLnBrk="1" latinLnBrk="0" hangingPunct="1">
      <a:defRPr sz="700" kern="1200">
        <a:solidFill>
          <a:schemeClr val="tx1"/>
        </a:solidFill>
        <a:latin typeface="+mn-lt"/>
        <a:ea typeface="+mn-ea"/>
        <a:cs typeface="+mn-cs"/>
      </a:defRPr>
    </a:lvl3pPr>
    <a:lvl4pPr marL="512567" algn="l" defTabSz="341711" rtl="0" eaLnBrk="1" latinLnBrk="0" hangingPunct="1">
      <a:defRPr sz="700" kern="1200">
        <a:solidFill>
          <a:schemeClr val="tx1"/>
        </a:solidFill>
        <a:latin typeface="+mn-lt"/>
        <a:ea typeface="+mn-ea"/>
        <a:cs typeface="+mn-cs"/>
      </a:defRPr>
    </a:lvl4pPr>
    <a:lvl5pPr marL="683423" algn="l" defTabSz="341711" rtl="0" eaLnBrk="1" latinLnBrk="0" hangingPunct="1">
      <a:defRPr sz="700" kern="1200">
        <a:solidFill>
          <a:schemeClr val="tx1"/>
        </a:solidFill>
        <a:latin typeface="+mn-lt"/>
        <a:ea typeface="+mn-ea"/>
        <a:cs typeface="+mn-cs"/>
      </a:defRPr>
    </a:lvl5pPr>
    <a:lvl6pPr marL="854278" algn="l" defTabSz="341711" rtl="0" eaLnBrk="1" latinLnBrk="0" hangingPunct="1">
      <a:defRPr sz="700" kern="1200">
        <a:solidFill>
          <a:schemeClr val="tx1"/>
        </a:solidFill>
        <a:latin typeface="+mn-lt"/>
        <a:ea typeface="+mn-ea"/>
        <a:cs typeface="+mn-cs"/>
      </a:defRPr>
    </a:lvl6pPr>
    <a:lvl7pPr marL="1025134" algn="l" defTabSz="341711" rtl="0" eaLnBrk="1" latinLnBrk="0" hangingPunct="1">
      <a:defRPr sz="700" kern="1200">
        <a:solidFill>
          <a:schemeClr val="tx1"/>
        </a:solidFill>
        <a:latin typeface="+mn-lt"/>
        <a:ea typeface="+mn-ea"/>
        <a:cs typeface="+mn-cs"/>
      </a:defRPr>
    </a:lvl7pPr>
    <a:lvl8pPr marL="1195989" algn="l" defTabSz="341711" rtl="0" eaLnBrk="1" latinLnBrk="0" hangingPunct="1">
      <a:defRPr sz="700" kern="1200">
        <a:solidFill>
          <a:schemeClr val="tx1"/>
        </a:solidFill>
        <a:latin typeface="+mn-lt"/>
        <a:ea typeface="+mn-ea"/>
        <a:cs typeface="+mn-cs"/>
      </a:defRPr>
    </a:lvl8pPr>
    <a:lvl9pPr marL="1366845" algn="l" defTabSz="341711" rtl="0" eaLnBrk="1" latinLnBrk="0" hangingPunct="1">
      <a:defRPr sz="7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964">
          <p15:clr>
            <a:srgbClr val="A4A3A4"/>
          </p15:clr>
        </p15:guide>
        <p15:guide id="2" pos="75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A0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1918C5C-2135-488B-985A-C8D69992C0E4}" v="26" dt="2020-08-17T14:38:16.73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4" d="100"/>
          <a:sy n="114" d="100"/>
        </p:scale>
        <p:origin x="1852" y="60"/>
      </p:cViewPr>
      <p:guideLst>
        <p:guide orient="horz" pos="964"/>
        <p:guide pos="75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8475" y="950802"/>
            <a:ext cx="2022714" cy="65606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56950" y="1734398"/>
            <a:ext cx="1665764" cy="782179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7085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3417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51256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68342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8542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0251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1959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3668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10B49-328F-4F63-A19E-512EFDC1CA46}" type="datetimeFigureOut">
              <a:rPr lang="en-GB" smtClean="0"/>
              <a:t>17/08/2020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58964-9C69-41FF-A988-7B6681FB0A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754401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10B49-328F-4F63-A19E-512EFDC1CA46}" type="datetimeFigureOut">
              <a:rPr lang="en-GB" smtClean="0"/>
              <a:t>17/08/2020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58964-9C69-41FF-A988-7B6681FB0A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758133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725256" y="122571"/>
            <a:ext cx="535424" cy="261151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8984" y="122571"/>
            <a:ext cx="1566611" cy="261151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10B49-328F-4F63-A19E-512EFDC1CA46}" type="datetimeFigureOut">
              <a:rPr lang="en-GB" smtClean="0"/>
              <a:t>17/08/2020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58964-9C69-41FF-A988-7B6681FB0A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390930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10B49-328F-4F63-A19E-512EFDC1CA46}" type="datetimeFigureOut">
              <a:rPr lang="en-GB" smtClean="0"/>
              <a:t>17/08/2020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58964-9C69-41FF-A988-7B6681FB0A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51315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7977" y="1966785"/>
            <a:ext cx="2022714" cy="607889"/>
          </a:xfrm>
        </p:spPr>
        <p:txBody>
          <a:bodyPr anchor="t"/>
          <a:lstStyle>
            <a:lvl1pPr algn="l">
              <a:defRPr sz="15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7977" y="1297256"/>
            <a:ext cx="2022714" cy="669528"/>
          </a:xfrm>
        </p:spPr>
        <p:txBody>
          <a:bodyPr anchor="b"/>
          <a:lstStyle>
            <a:lvl1pPr marL="0" indent="0">
              <a:buNone/>
              <a:defRPr sz="700">
                <a:solidFill>
                  <a:schemeClr val="tx1">
                    <a:tint val="75000"/>
                  </a:schemeClr>
                </a:solidFill>
              </a:defRPr>
            </a:lvl1pPr>
            <a:lvl2pPr marL="170856" indent="0">
              <a:buNone/>
              <a:defRPr sz="700">
                <a:solidFill>
                  <a:schemeClr val="tx1">
                    <a:tint val="75000"/>
                  </a:schemeClr>
                </a:solidFill>
              </a:defRPr>
            </a:lvl2pPr>
            <a:lvl3pPr marL="341711" indent="0">
              <a:buNone/>
              <a:defRPr sz="600">
                <a:solidFill>
                  <a:schemeClr val="tx1">
                    <a:tint val="75000"/>
                  </a:schemeClr>
                </a:solidFill>
              </a:defRPr>
            </a:lvl3pPr>
            <a:lvl4pPr marL="512567" indent="0">
              <a:buNone/>
              <a:defRPr sz="500">
                <a:solidFill>
                  <a:schemeClr val="tx1">
                    <a:tint val="75000"/>
                  </a:schemeClr>
                </a:solidFill>
              </a:defRPr>
            </a:lvl4pPr>
            <a:lvl5pPr marL="683423" indent="0">
              <a:buNone/>
              <a:defRPr sz="500">
                <a:solidFill>
                  <a:schemeClr val="tx1">
                    <a:tint val="75000"/>
                  </a:schemeClr>
                </a:solidFill>
              </a:defRPr>
            </a:lvl5pPr>
            <a:lvl6pPr marL="854278" indent="0">
              <a:buNone/>
              <a:defRPr sz="500">
                <a:solidFill>
                  <a:schemeClr val="tx1">
                    <a:tint val="75000"/>
                  </a:schemeClr>
                </a:solidFill>
              </a:defRPr>
            </a:lvl6pPr>
            <a:lvl7pPr marL="1025134" indent="0">
              <a:buNone/>
              <a:defRPr sz="500">
                <a:solidFill>
                  <a:schemeClr val="tx1">
                    <a:tint val="75000"/>
                  </a:schemeClr>
                </a:solidFill>
              </a:defRPr>
            </a:lvl7pPr>
            <a:lvl8pPr marL="1195989" indent="0">
              <a:buNone/>
              <a:defRPr sz="500">
                <a:solidFill>
                  <a:schemeClr val="tx1">
                    <a:tint val="75000"/>
                  </a:schemeClr>
                </a:solidFill>
              </a:defRPr>
            </a:lvl8pPr>
            <a:lvl9pPr marL="1366845" indent="0">
              <a:buNone/>
              <a:defRPr sz="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10B49-328F-4F63-A19E-512EFDC1CA46}" type="datetimeFigureOut">
              <a:rPr lang="en-GB" smtClean="0"/>
              <a:t>17/08/2020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58964-9C69-41FF-A988-7B6681FB0A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486946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983" y="714165"/>
            <a:ext cx="1051018" cy="2019921"/>
          </a:xfrm>
        </p:spPr>
        <p:txBody>
          <a:bodyPr/>
          <a:lstStyle>
            <a:lvl1pPr>
              <a:defRPr sz="1000"/>
            </a:lvl1pPr>
            <a:lvl2pPr>
              <a:defRPr sz="900"/>
            </a:lvl2pPr>
            <a:lvl3pPr>
              <a:defRPr sz="700"/>
            </a:lvl3pPr>
            <a:lvl4pPr>
              <a:defRPr sz="700"/>
            </a:lvl4pPr>
            <a:lvl5pPr>
              <a:defRPr sz="700"/>
            </a:lvl5pPr>
            <a:lvl6pPr>
              <a:defRPr sz="700"/>
            </a:lvl6pPr>
            <a:lvl7pPr>
              <a:defRPr sz="700"/>
            </a:lvl7pPr>
            <a:lvl8pPr>
              <a:defRPr sz="700"/>
            </a:lvl8pPr>
            <a:lvl9pPr>
              <a:defRPr sz="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09662" y="714165"/>
            <a:ext cx="1051018" cy="2019921"/>
          </a:xfrm>
        </p:spPr>
        <p:txBody>
          <a:bodyPr/>
          <a:lstStyle>
            <a:lvl1pPr>
              <a:defRPr sz="1000"/>
            </a:lvl1pPr>
            <a:lvl2pPr>
              <a:defRPr sz="900"/>
            </a:lvl2pPr>
            <a:lvl3pPr>
              <a:defRPr sz="700"/>
            </a:lvl3pPr>
            <a:lvl4pPr>
              <a:defRPr sz="700"/>
            </a:lvl4pPr>
            <a:lvl5pPr>
              <a:defRPr sz="700"/>
            </a:lvl5pPr>
            <a:lvl6pPr>
              <a:defRPr sz="700"/>
            </a:lvl6pPr>
            <a:lvl7pPr>
              <a:defRPr sz="700"/>
            </a:lvl7pPr>
            <a:lvl8pPr>
              <a:defRPr sz="700"/>
            </a:lvl8pPr>
            <a:lvl9pPr>
              <a:defRPr sz="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10B49-328F-4F63-A19E-512EFDC1CA46}" type="datetimeFigureOut">
              <a:rPr lang="en-GB" smtClean="0"/>
              <a:t>17/08/2020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58964-9C69-41FF-A988-7B6681FB0A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810726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8984" y="685117"/>
            <a:ext cx="1051431" cy="285523"/>
          </a:xfrm>
        </p:spPr>
        <p:txBody>
          <a:bodyPr anchor="b"/>
          <a:lstStyle>
            <a:lvl1pPr marL="0" indent="0">
              <a:buNone/>
              <a:defRPr sz="900" b="1"/>
            </a:lvl1pPr>
            <a:lvl2pPr marL="170856" indent="0">
              <a:buNone/>
              <a:defRPr sz="700" b="1"/>
            </a:lvl2pPr>
            <a:lvl3pPr marL="341711" indent="0">
              <a:buNone/>
              <a:defRPr sz="700" b="1"/>
            </a:lvl3pPr>
            <a:lvl4pPr marL="512567" indent="0">
              <a:buNone/>
              <a:defRPr sz="600" b="1"/>
            </a:lvl4pPr>
            <a:lvl5pPr marL="683423" indent="0">
              <a:buNone/>
              <a:defRPr sz="600" b="1"/>
            </a:lvl5pPr>
            <a:lvl6pPr marL="854278" indent="0">
              <a:buNone/>
              <a:defRPr sz="600" b="1"/>
            </a:lvl6pPr>
            <a:lvl7pPr marL="1025134" indent="0">
              <a:buNone/>
              <a:defRPr sz="600" b="1"/>
            </a:lvl7pPr>
            <a:lvl8pPr marL="1195989" indent="0">
              <a:buNone/>
              <a:defRPr sz="600" b="1"/>
            </a:lvl8pPr>
            <a:lvl9pPr marL="1366845" indent="0">
              <a:buNone/>
              <a:defRPr sz="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8984" y="970638"/>
            <a:ext cx="1051431" cy="1763445"/>
          </a:xfrm>
        </p:spPr>
        <p:txBody>
          <a:bodyPr/>
          <a:lstStyle>
            <a:lvl1pPr>
              <a:defRPr sz="900"/>
            </a:lvl1pPr>
            <a:lvl2pPr>
              <a:defRPr sz="700"/>
            </a:lvl2pPr>
            <a:lvl3pPr>
              <a:defRPr sz="700"/>
            </a:lvl3pPr>
            <a:lvl4pPr>
              <a:defRPr sz="600"/>
            </a:lvl4pPr>
            <a:lvl5pPr>
              <a:defRPr sz="600"/>
            </a:lvl5pPr>
            <a:lvl6pPr>
              <a:defRPr sz="600"/>
            </a:lvl6pPr>
            <a:lvl7pPr>
              <a:defRPr sz="600"/>
            </a:lvl7pPr>
            <a:lvl8pPr>
              <a:defRPr sz="600"/>
            </a:lvl8pPr>
            <a:lvl9pPr>
              <a:defRPr sz="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208836" y="685117"/>
            <a:ext cx="1051844" cy="285523"/>
          </a:xfrm>
        </p:spPr>
        <p:txBody>
          <a:bodyPr anchor="b"/>
          <a:lstStyle>
            <a:lvl1pPr marL="0" indent="0">
              <a:buNone/>
              <a:defRPr sz="900" b="1"/>
            </a:lvl1pPr>
            <a:lvl2pPr marL="170856" indent="0">
              <a:buNone/>
              <a:defRPr sz="700" b="1"/>
            </a:lvl2pPr>
            <a:lvl3pPr marL="341711" indent="0">
              <a:buNone/>
              <a:defRPr sz="700" b="1"/>
            </a:lvl3pPr>
            <a:lvl4pPr marL="512567" indent="0">
              <a:buNone/>
              <a:defRPr sz="600" b="1"/>
            </a:lvl4pPr>
            <a:lvl5pPr marL="683423" indent="0">
              <a:buNone/>
              <a:defRPr sz="600" b="1"/>
            </a:lvl5pPr>
            <a:lvl6pPr marL="854278" indent="0">
              <a:buNone/>
              <a:defRPr sz="600" b="1"/>
            </a:lvl6pPr>
            <a:lvl7pPr marL="1025134" indent="0">
              <a:buNone/>
              <a:defRPr sz="600" b="1"/>
            </a:lvl7pPr>
            <a:lvl8pPr marL="1195989" indent="0">
              <a:buNone/>
              <a:defRPr sz="600" b="1"/>
            </a:lvl8pPr>
            <a:lvl9pPr marL="1366845" indent="0">
              <a:buNone/>
              <a:defRPr sz="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208836" y="970638"/>
            <a:ext cx="1051844" cy="1763445"/>
          </a:xfrm>
        </p:spPr>
        <p:txBody>
          <a:bodyPr/>
          <a:lstStyle>
            <a:lvl1pPr>
              <a:defRPr sz="900"/>
            </a:lvl1pPr>
            <a:lvl2pPr>
              <a:defRPr sz="700"/>
            </a:lvl2pPr>
            <a:lvl3pPr>
              <a:defRPr sz="700"/>
            </a:lvl3pPr>
            <a:lvl4pPr>
              <a:defRPr sz="600"/>
            </a:lvl4pPr>
            <a:lvl5pPr>
              <a:defRPr sz="600"/>
            </a:lvl5pPr>
            <a:lvl6pPr>
              <a:defRPr sz="600"/>
            </a:lvl6pPr>
            <a:lvl7pPr>
              <a:defRPr sz="600"/>
            </a:lvl7pPr>
            <a:lvl8pPr>
              <a:defRPr sz="600"/>
            </a:lvl8pPr>
            <a:lvl9pPr>
              <a:defRPr sz="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10B49-328F-4F63-A19E-512EFDC1CA46}" type="datetimeFigureOut">
              <a:rPr lang="en-GB" smtClean="0"/>
              <a:t>17/08/2020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58964-9C69-41FF-A988-7B6681FB0A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007444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10B49-328F-4F63-A19E-512EFDC1CA46}" type="datetimeFigureOut">
              <a:rPr lang="en-GB" smtClean="0"/>
              <a:t>17/08/2020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58964-9C69-41FF-A988-7B6681FB0A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358004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10B49-328F-4F63-A19E-512EFDC1CA46}" type="datetimeFigureOut">
              <a:rPr lang="en-GB" smtClean="0"/>
              <a:t>17/08/2020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58964-9C69-41FF-A988-7B6681FB0A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657301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8985" y="121861"/>
            <a:ext cx="782893" cy="518618"/>
          </a:xfrm>
        </p:spPr>
        <p:txBody>
          <a:bodyPr anchor="b"/>
          <a:lstStyle>
            <a:lvl1pPr algn="l">
              <a:defRPr sz="7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30382" y="121862"/>
            <a:ext cx="1330298" cy="2612222"/>
          </a:xfrm>
        </p:spPr>
        <p:txBody>
          <a:bodyPr/>
          <a:lstStyle>
            <a:lvl1pPr>
              <a:defRPr sz="1200"/>
            </a:lvl1pPr>
            <a:lvl2pPr>
              <a:defRPr sz="1000"/>
            </a:lvl2pPr>
            <a:lvl3pPr>
              <a:defRPr sz="900"/>
            </a:lvl3pPr>
            <a:lvl4pPr>
              <a:defRPr sz="700"/>
            </a:lvl4pPr>
            <a:lvl5pPr>
              <a:defRPr sz="700"/>
            </a:lvl5pPr>
            <a:lvl6pPr>
              <a:defRPr sz="700"/>
            </a:lvl6pPr>
            <a:lvl7pPr>
              <a:defRPr sz="700"/>
            </a:lvl7pPr>
            <a:lvl8pPr>
              <a:defRPr sz="700"/>
            </a:lvl8pPr>
            <a:lvl9pPr>
              <a:defRPr sz="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8985" y="640480"/>
            <a:ext cx="782893" cy="2093604"/>
          </a:xfrm>
        </p:spPr>
        <p:txBody>
          <a:bodyPr/>
          <a:lstStyle>
            <a:lvl1pPr marL="0" indent="0">
              <a:buNone/>
              <a:defRPr sz="500"/>
            </a:lvl1pPr>
            <a:lvl2pPr marL="170856" indent="0">
              <a:buNone/>
              <a:defRPr sz="400"/>
            </a:lvl2pPr>
            <a:lvl3pPr marL="341711" indent="0">
              <a:buNone/>
              <a:defRPr sz="400"/>
            </a:lvl3pPr>
            <a:lvl4pPr marL="512567" indent="0">
              <a:buNone/>
              <a:defRPr sz="300"/>
            </a:lvl4pPr>
            <a:lvl5pPr marL="683423" indent="0">
              <a:buNone/>
              <a:defRPr sz="300"/>
            </a:lvl5pPr>
            <a:lvl6pPr marL="854278" indent="0">
              <a:buNone/>
              <a:defRPr sz="300"/>
            </a:lvl6pPr>
            <a:lvl7pPr marL="1025134" indent="0">
              <a:buNone/>
              <a:defRPr sz="300"/>
            </a:lvl7pPr>
            <a:lvl8pPr marL="1195989" indent="0">
              <a:buNone/>
              <a:defRPr sz="300"/>
            </a:lvl8pPr>
            <a:lvl9pPr marL="1366845" indent="0">
              <a:buNone/>
              <a:defRPr sz="3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10B49-328F-4F63-A19E-512EFDC1CA46}" type="datetimeFigureOut">
              <a:rPr lang="en-GB" smtClean="0"/>
              <a:t>17/08/2020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58964-9C69-41FF-A988-7B6681FB0A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074893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6431" y="2142491"/>
            <a:ext cx="1427798" cy="252933"/>
          </a:xfrm>
        </p:spPr>
        <p:txBody>
          <a:bodyPr anchor="b"/>
          <a:lstStyle>
            <a:lvl1pPr algn="l">
              <a:defRPr sz="7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66431" y="273479"/>
            <a:ext cx="1427798" cy="1836420"/>
          </a:xfrm>
        </p:spPr>
        <p:txBody>
          <a:bodyPr/>
          <a:lstStyle>
            <a:lvl1pPr marL="0" indent="0">
              <a:buNone/>
              <a:defRPr sz="1200"/>
            </a:lvl1pPr>
            <a:lvl2pPr marL="170856" indent="0">
              <a:buNone/>
              <a:defRPr sz="1000"/>
            </a:lvl2pPr>
            <a:lvl3pPr marL="341711" indent="0">
              <a:buNone/>
              <a:defRPr sz="900"/>
            </a:lvl3pPr>
            <a:lvl4pPr marL="512567" indent="0">
              <a:buNone/>
              <a:defRPr sz="700"/>
            </a:lvl4pPr>
            <a:lvl5pPr marL="683423" indent="0">
              <a:buNone/>
              <a:defRPr sz="700"/>
            </a:lvl5pPr>
            <a:lvl6pPr marL="854278" indent="0">
              <a:buNone/>
              <a:defRPr sz="700"/>
            </a:lvl6pPr>
            <a:lvl7pPr marL="1025134" indent="0">
              <a:buNone/>
              <a:defRPr sz="700"/>
            </a:lvl7pPr>
            <a:lvl8pPr marL="1195989" indent="0">
              <a:buNone/>
              <a:defRPr sz="700"/>
            </a:lvl8pPr>
            <a:lvl9pPr marL="1366845" indent="0">
              <a:buNone/>
              <a:defRPr sz="7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6431" y="2395424"/>
            <a:ext cx="1427798" cy="359207"/>
          </a:xfrm>
        </p:spPr>
        <p:txBody>
          <a:bodyPr/>
          <a:lstStyle>
            <a:lvl1pPr marL="0" indent="0">
              <a:buNone/>
              <a:defRPr sz="500"/>
            </a:lvl1pPr>
            <a:lvl2pPr marL="170856" indent="0">
              <a:buNone/>
              <a:defRPr sz="400"/>
            </a:lvl2pPr>
            <a:lvl3pPr marL="341711" indent="0">
              <a:buNone/>
              <a:defRPr sz="400"/>
            </a:lvl3pPr>
            <a:lvl4pPr marL="512567" indent="0">
              <a:buNone/>
              <a:defRPr sz="300"/>
            </a:lvl4pPr>
            <a:lvl5pPr marL="683423" indent="0">
              <a:buNone/>
              <a:defRPr sz="300"/>
            </a:lvl5pPr>
            <a:lvl6pPr marL="854278" indent="0">
              <a:buNone/>
              <a:defRPr sz="300"/>
            </a:lvl6pPr>
            <a:lvl7pPr marL="1025134" indent="0">
              <a:buNone/>
              <a:defRPr sz="300"/>
            </a:lvl7pPr>
            <a:lvl8pPr marL="1195989" indent="0">
              <a:buNone/>
              <a:defRPr sz="300"/>
            </a:lvl8pPr>
            <a:lvl9pPr marL="1366845" indent="0">
              <a:buNone/>
              <a:defRPr sz="3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10B49-328F-4F63-A19E-512EFDC1CA46}" type="datetimeFigureOut">
              <a:rPr lang="en-GB" smtClean="0"/>
              <a:t>17/08/2020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58964-9C69-41FF-A988-7B6681FB0A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644408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8985" y="122571"/>
            <a:ext cx="2141697" cy="510117"/>
          </a:xfrm>
          <a:prstGeom prst="rect">
            <a:avLst/>
          </a:prstGeom>
        </p:spPr>
        <p:txBody>
          <a:bodyPr vert="horz" lIns="34171" tIns="17086" rIns="34171" bIns="17086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8985" y="714165"/>
            <a:ext cx="2141697" cy="2019921"/>
          </a:xfrm>
          <a:prstGeom prst="rect">
            <a:avLst/>
          </a:prstGeom>
        </p:spPr>
        <p:txBody>
          <a:bodyPr vert="horz" lIns="34171" tIns="17086" rIns="34171" bIns="17086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8984" y="2836816"/>
            <a:ext cx="555255" cy="162954"/>
          </a:xfrm>
          <a:prstGeom prst="rect">
            <a:avLst/>
          </a:prstGeom>
        </p:spPr>
        <p:txBody>
          <a:bodyPr vert="horz" lIns="34171" tIns="17086" rIns="34171" bIns="17086" rtlCol="0" anchor="ctr"/>
          <a:lstStyle>
            <a:lvl1pPr algn="l">
              <a:defRPr sz="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710B49-328F-4F63-A19E-512EFDC1CA46}" type="datetimeFigureOut">
              <a:rPr lang="en-GB" smtClean="0"/>
              <a:t>17/08/2020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13052" y="2836816"/>
            <a:ext cx="753560" cy="162954"/>
          </a:xfrm>
          <a:prstGeom prst="rect">
            <a:avLst/>
          </a:prstGeom>
        </p:spPr>
        <p:txBody>
          <a:bodyPr vert="horz" lIns="34171" tIns="17086" rIns="34171" bIns="17086" rtlCol="0" anchor="ctr"/>
          <a:lstStyle>
            <a:lvl1pPr algn="ctr">
              <a:defRPr sz="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705428" y="2836816"/>
            <a:ext cx="555255" cy="162954"/>
          </a:xfrm>
          <a:prstGeom prst="rect">
            <a:avLst/>
          </a:prstGeom>
        </p:spPr>
        <p:txBody>
          <a:bodyPr vert="horz" lIns="34171" tIns="17086" rIns="34171" bIns="17086" rtlCol="0" anchor="ctr"/>
          <a:lstStyle>
            <a:lvl1pPr algn="r">
              <a:defRPr sz="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458964-9C69-41FF-A988-7B6681FB0A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501735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341711" rtl="0" eaLnBrk="1" latinLnBrk="0" hangingPunct="1">
        <a:spcBef>
          <a:spcPct val="0"/>
        </a:spcBef>
        <a:buNone/>
        <a:defRPr sz="1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28142" indent="-128142" algn="l" defTabSz="341711" rtl="0" eaLnBrk="1" latinLnBrk="0" hangingPunct="1">
        <a:spcBef>
          <a:spcPct val="200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1pPr>
      <a:lvl2pPr marL="277640" indent="-106785" algn="l" defTabSz="341711" rtl="0" eaLnBrk="1" latinLnBrk="0" hangingPunct="1">
        <a:spcBef>
          <a:spcPct val="20000"/>
        </a:spcBef>
        <a:buFont typeface="Arial" panose="020B0604020202020204" pitchFamily="34" charset="0"/>
        <a:buChar char="–"/>
        <a:defRPr sz="1000" kern="1200">
          <a:solidFill>
            <a:schemeClr val="tx1"/>
          </a:solidFill>
          <a:latin typeface="+mn-lt"/>
          <a:ea typeface="+mn-ea"/>
          <a:cs typeface="+mn-cs"/>
        </a:defRPr>
      </a:lvl2pPr>
      <a:lvl3pPr marL="427139" indent="-85428" algn="l" defTabSz="341711" rtl="0" eaLnBrk="1" latinLnBrk="0" hangingPunct="1">
        <a:spcBef>
          <a:spcPct val="20000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3pPr>
      <a:lvl4pPr marL="597995" indent="-85428" algn="l" defTabSz="341711" rtl="0" eaLnBrk="1" latinLnBrk="0" hangingPunct="1">
        <a:spcBef>
          <a:spcPct val="20000"/>
        </a:spcBef>
        <a:buFont typeface="Arial" panose="020B0604020202020204" pitchFamily="34" charset="0"/>
        <a:buChar char="–"/>
        <a:defRPr sz="700" kern="1200">
          <a:solidFill>
            <a:schemeClr val="tx1"/>
          </a:solidFill>
          <a:latin typeface="+mn-lt"/>
          <a:ea typeface="+mn-ea"/>
          <a:cs typeface="+mn-cs"/>
        </a:defRPr>
      </a:lvl4pPr>
      <a:lvl5pPr marL="768850" indent="-85428" algn="l" defTabSz="341711" rtl="0" eaLnBrk="1" latinLnBrk="0" hangingPunct="1">
        <a:spcBef>
          <a:spcPct val="20000"/>
        </a:spcBef>
        <a:buFont typeface="Arial" panose="020B0604020202020204" pitchFamily="34" charset="0"/>
        <a:buChar char="»"/>
        <a:defRPr sz="700" kern="1200">
          <a:solidFill>
            <a:schemeClr val="tx1"/>
          </a:solidFill>
          <a:latin typeface="+mn-lt"/>
          <a:ea typeface="+mn-ea"/>
          <a:cs typeface="+mn-cs"/>
        </a:defRPr>
      </a:lvl5pPr>
      <a:lvl6pPr marL="939706" indent="-85428" algn="l" defTabSz="341711" rtl="0" eaLnBrk="1" latinLnBrk="0" hangingPunct="1">
        <a:spcBef>
          <a:spcPct val="20000"/>
        </a:spcBef>
        <a:buFont typeface="Arial" panose="020B0604020202020204" pitchFamily="34" charset="0"/>
        <a:buChar char="•"/>
        <a:defRPr sz="700" kern="1200">
          <a:solidFill>
            <a:schemeClr val="tx1"/>
          </a:solidFill>
          <a:latin typeface="+mn-lt"/>
          <a:ea typeface="+mn-ea"/>
          <a:cs typeface="+mn-cs"/>
        </a:defRPr>
      </a:lvl6pPr>
      <a:lvl7pPr marL="1110562" indent="-85428" algn="l" defTabSz="341711" rtl="0" eaLnBrk="1" latinLnBrk="0" hangingPunct="1">
        <a:spcBef>
          <a:spcPct val="20000"/>
        </a:spcBef>
        <a:buFont typeface="Arial" panose="020B0604020202020204" pitchFamily="34" charset="0"/>
        <a:buChar char="•"/>
        <a:defRPr sz="700" kern="1200">
          <a:solidFill>
            <a:schemeClr val="tx1"/>
          </a:solidFill>
          <a:latin typeface="+mn-lt"/>
          <a:ea typeface="+mn-ea"/>
          <a:cs typeface="+mn-cs"/>
        </a:defRPr>
      </a:lvl7pPr>
      <a:lvl8pPr marL="1281417" indent="-85428" algn="l" defTabSz="341711" rtl="0" eaLnBrk="1" latinLnBrk="0" hangingPunct="1">
        <a:spcBef>
          <a:spcPct val="20000"/>
        </a:spcBef>
        <a:buFont typeface="Arial" panose="020B0604020202020204" pitchFamily="34" charset="0"/>
        <a:buChar char="•"/>
        <a:defRPr sz="700" kern="1200">
          <a:solidFill>
            <a:schemeClr val="tx1"/>
          </a:solidFill>
          <a:latin typeface="+mn-lt"/>
          <a:ea typeface="+mn-ea"/>
          <a:cs typeface="+mn-cs"/>
        </a:defRPr>
      </a:lvl8pPr>
      <a:lvl9pPr marL="1452273" indent="-85428" algn="l" defTabSz="341711" rtl="0" eaLnBrk="1" latinLnBrk="0" hangingPunct="1">
        <a:spcBef>
          <a:spcPct val="20000"/>
        </a:spcBef>
        <a:buFont typeface="Arial" panose="020B0604020202020204" pitchFamily="34" charset="0"/>
        <a:buChar char="•"/>
        <a:defRPr sz="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41711" rtl="0" eaLnBrk="1" latinLnBrk="0" hangingPunct="1">
        <a:defRPr sz="700" kern="1200">
          <a:solidFill>
            <a:schemeClr val="tx1"/>
          </a:solidFill>
          <a:latin typeface="+mn-lt"/>
          <a:ea typeface="+mn-ea"/>
          <a:cs typeface="+mn-cs"/>
        </a:defRPr>
      </a:lvl1pPr>
      <a:lvl2pPr marL="170856" algn="l" defTabSz="341711" rtl="0" eaLnBrk="1" latinLnBrk="0" hangingPunct="1">
        <a:defRPr sz="700" kern="1200">
          <a:solidFill>
            <a:schemeClr val="tx1"/>
          </a:solidFill>
          <a:latin typeface="+mn-lt"/>
          <a:ea typeface="+mn-ea"/>
          <a:cs typeface="+mn-cs"/>
        </a:defRPr>
      </a:lvl2pPr>
      <a:lvl3pPr marL="341711" algn="l" defTabSz="341711" rtl="0" eaLnBrk="1" latinLnBrk="0" hangingPunct="1">
        <a:defRPr sz="700" kern="1200">
          <a:solidFill>
            <a:schemeClr val="tx1"/>
          </a:solidFill>
          <a:latin typeface="+mn-lt"/>
          <a:ea typeface="+mn-ea"/>
          <a:cs typeface="+mn-cs"/>
        </a:defRPr>
      </a:lvl3pPr>
      <a:lvl4pPr marL="512567" algn="l" defTabSz="341711" rtl="0" eaLnBrk="1" latinLnBrk="0" hangingPunct="1">
        <a:defRPr sz="700" kern="1200">
          <a:solidFill>
            <a:schemeClr val="tx1"/>
          </a:solidFill>
          <a:latin typeface="+mn-lt"/>
          <a:ea typeface="+mn-ea"/>
          <a:cs typeface="+mn-cs"/>
        </a:defRPr>
      </a:lvl4pPr>
      <a:lvl5pPr marL="683423" algn="l" defTabSz="341711" rtl="0" eaLnBrk="1" latinLnBrk="0" hangingPunct="1">
        <a:defRPr sz="700" kern="1200">
          <a:solidFill>
            <a:schemeClr val="tx1"/>
          </a:solidFill>
          <a:latin typeface="+mn-lt"/>
          <a:ea typeface="+mn-ea"/>
          <a:cs typeface="+mn-cs"/>
        </a:defRPr>
      </a:lvl5pPr>
      <a:lvl6pPr marL="854278" algn="l" defTabSz="341711" rtl="0" eaLnBrk="1" latinLnBrk="0" hangingPunct="1">
        <a:defRPr sz="700" kern="1200">
          <a:solidFill>
            <a:schemeClr val="tx1"/>
          </a:solidFill>
          <a:latin typeface="+mn-lt"/>
          <a:ea typeface="+mn-ea"/>
          <a:cs typeface="+mn-cs"/>
        </a:defRPr>
      </a:lvl6pPr>
      <a:lvl7pPr marL="1025134" algn="l" defTabSz="341711" rtl="0" eaLnBrk="1" latinLnBrk="0" hangingPunct="1">
        <a:defRPr sz="700" kern="1200">
          <a:solidFill>
            <a:schemeClr val="tx1"/>
          </a:solidFill>
          <a:latin typeface="+mn-lt"/>
          <a:ea typeface="+mn-ea"/>
          <a:cs typeface="+mn-cs"/>
        </a:defRPr>
      </a:lvl7pPr>
      <a:lvl8pPr marL="1195989" algn="l" defTabSz="341711" rtl="0" eaLnBrk="1" latinLnBrk="0" hangingPunct="1">
        <a:defRPr sz="700" kern="1200">
          <a:solidFill>
            <a:schemeClr val="tx1"/>
          </a:solidFill>
          <a:latin typeface="+mn-lt"/>
          <a:ea typeface="+mn-ea"/>
          <a:cs typeface="+mn-cs"/>
        </a:defRPr>
      </a:lvl8pPr>
      <a:lvl9pPr marL="1366845" algn="l" defTabSz="341711" rtl="0" eaLnBrk="1" latinLnBrk="0" hangingPunct="1">
        <a:defRPr sz="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>
            <a:extLst>
              <a:ext uri="{FF2B5EF4-FFF2-40B4-BE49-F238E27FC236}">
                <a16:creationId xmlns:a16="http://schemas.microsoft.com/office/drawing/2014/main" id="{A96D4AE3-2052-41B1-AC00-4EA1D7C1EEE2}"/>
              </a:ext>
            </a:extLst>
          </p:cNvPr>
          <p:cNvGrpSpPr/>
          <p:nvPr/>
        </p:nvGrpSpPr>
        <p:grpSpPr>
          <a:xfrm>
            <a:off x="16728" y="9962"/>
            <a:ext cx="2379663" cy="3042518"/>
            <a:chOff x="-2626593" y="-5545"/>
            <a:chExt cx="2379663" cy="3042518"/>
          </a:xfrm>
        </p:grpSpPr>
        <p:sp>
          <p:nvSpPr>
            <p:cNvPr id="14" name="TextBox 13"/>
            <p:cNvSpPr txBox="1"/>
            <p:nvPr/>
          </p:nvSpPr>
          <p:spPr>
            <a:xfrm>
              <a:off x="-2626593" y="1377215"/>
              <a:ext cx="2379663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CQC overall rating</a:t>
              </a:r>
            </a:p>
          </p:txBody>
        </p:sp>
        <p:pic>
          <p:nvPicPr>
            <p:cNvPr id="19" name="Picture 4" descr="P:\Data\temp -widget\see-the-report.png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2535187" y="2590318"/>
              <a:ext cx="1295400" cy="3429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" name="Rectangle 1"/>
            <p:cNvSpPr/>
            <p:nvPr/>
          </p:nvSpPr>
          <p:spPr>
            <a:xfrm>
              <a:off x="-2623911" y="-5545"/>
              <a:ext cx="2341957" cy="3042518"/>
            </a:xfrm>
            <a:prstGeom prst="rect">
              <a:avLst/>
            </a:prstGeom>
            <a:solidFill>
              <a:schemeClr val="bg1">
                <a:alpha val="1000"/>
              </a:schemeClr>
            </a:solidFill>
            <a:ln w="12700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pic>
          <p:nvPicPr>
            <p:cNvPr id="12" name="Picture 2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2504330" y="107543"/>
              <a:ext cx="1291204" cy="45288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B674865F-EF68-45A9-9736-2F928D26A83C}"/>
                </a:ext>
              </a:extLst>
            </p:cNvPr>
            <p:cNvSpPr/>
            <p:nvPr/>
          </p:nvSpPr>
          <p:spPr>
            <a:xfrm>
              <a:off x="-2294075" y="1718375"/>
              <a:ext cx="1899730" cy="27699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GB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Requires improvement</a:t>
              </a:r>
            </a:p>
          </p:txBody>
        </p: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847C7B53-FCE3-4117-9327-7D0726997177}"/>
                </a:ext>
              </a:extLst>
            </p:cNvPr>
            <p:cNvSpPr/>
            <p:nvPr/>
          </p:nvSpPr>
          <p:spPr>
            <a:xfrm>
              <a:off x="-2541263" y="1721945"/>
              <a:ext cx="288032" cy="288032"/>
            </a:xfrm>
            <a:prstGeom prst="ellipse">
              <a:avLst/>
            </a:prstGeom>
            <a:solidFill>
              <a:srgbClr val="FF9A0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10" name="TextBox 9"/>
          <p:cNvSpPr txBox="1"/>
          <p:nvPr/>
        </p:nvSpPr>
        <p:spPr>
          <a:xfrm>
            <a:off x="2" y="720105"/>
            <a:ext cx="2379663" cy="6232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5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Name of location or provider should be entered here</a:t>
            </a:r>
          </a:p>
          <a:p>
            <a:r>
              <a:rPr lang="en-GB" sz="115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Three lines max.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" y="2178993"/>
            <a:ext cx="2232205" cy="2693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5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Enter date here</a:t>
            </a:r>
          </a:p>
        </p:txBody>
      </p:sp>
    </p:spTree>
    <p:extLst>
      <p:ext uri="{BB962C8B-B14F-4D97-AF65-F5344CB8AC3E}">
        <p14:creationId xmlns:p14="http://schemas.microsoft.com/office/powerpoint/2010/main" val="6850038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3E9CB1DA50C2C4998DB6494502870F3" ma:contentTypeVersion="12" ma:contentTypeDescription="Create a new document." ma:contentTypeScope="" ma:versionID="f460b95440ba9fef97b283cb27a6c1d7">
  <xsd:schema xmlns:xsd="http://www.w3.org/2001/XMLSchema" xmlns:xs="http://www.w3.org/2001/XMLSchema" xmlns:p="http://schemas.microsoft.com/office/2006/metadata/properties" xmlns:ns3="1922d12e-0993-41ec-8b9e-ac2546f5c25b" xmlns:ns4="2f5db65b-58ee-4eb1-9ef7-368782c2202d" targetNamespace="http://schemas.microsoft.com/office/2006/metadata/properties" ma:root="true" ma:fieldsID="1e000431141706a5b4b70db207022fb9" ns3:_="" ns4:_="">
    <xsd:import namespace="1922d12e-0993-41ec-8b9e-ac2546f5c25b"/>
    <xsd:import namespace="2f5db65b-58ee-4eb1-9ef7-368782c2202d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AutoTags" minOccurs="0"/>
                <xsd:element ref="ns4:MediaServiceGenerationTime" minOccurs="0"/>
                <xsd:element ref="ns4:MediaServiceEventHashCode" minOccurs="0"/>
                <xsd:element ref="ns4:MediaServiceDateTaken" minOccurs="0"/>
                <xsd:element ref="ns4:MediaServiceOCR" minOccurs="0"/>
                <xsd:element ref="ns4:MediaServiceAutoKeyPoints" minOccurs="0"/>
                <xsd:element ref="ns4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922d12e-0993-41ec-8b9e-ac2546f5c25b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Sharing Hint Hash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f5db65b-58ee-4eb1-9ef7-368782c2202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CF222A29-B799-472C-860F-4E5D156EA0E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922d12e-0993-41ec-8b9e-ac2546f5c25b"/>
    <ds:schemaRef ds:uri="2f5db65b-58ee-4eb1-9ef7-368782c2202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5D6AA126-0A3A-4EE3-87FF-C9D58F47EB01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0F54E42-DA1B-4CE3-B8D3-9C169FF5AC1F}">
  <ds:schemaRefs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purl.org/dc/terms/"/>
    <ds:schemaRef ds:uri="http://schemas.openxmlformats.org/package/2006/metadata/core-properties"/>
    <ds:schemaRef ds:uri="2f5db65b-58ee-4eb1-9ef7-368782c2202d"/>
    <ds:schemaRef ds:uri="1922d12e-0993-41ec-8b9e-ac2546f5c25b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198</TotalTime>
  <Words>21</Words>
  <Application>Microsoft Office PowerPoint</Application>
  <PresentationFormat>Custom</PresentationFormat>
  <Paragraphs>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Company>IMS3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Mat Simpson</dc:creator>
  <cp:lastModifiedBy>Simpson, Mat</cp:lastModifiedBy>
  <cp:revision>10</cp:revision>
  <dcterms:created xsi:type="dcterms:W3CDTF">2015-02-23T15:31:48Z</dcterms:created>
  <dcterms:modified xsi:type="dcterms:W3CDTF">2020-08-17T14:39:07Z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0x010100F3E9CB1DA50C2C4998DB6494502870F3</vt:lpwstr>
  </property>
</Properties>
</file>